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86" r:id="rId2"/>
    <p:sldMasterId id="2147483698" r:id="rId3"/>
  </p:sldMasterIdLst>
  <p:notesMasterIdLst>
    <p:notesMasterId r:id="rId57"/>
  </p:notesMasterIdLst>
  <p:handoutMasterIdLst>
    <p:handoutMasterId r:id="rId58"/>
  </p:handoutMasterIdLst>
  <p:sldIdLst>
    <p:sldId id="440" r:id="rId4"/>
    <p:sldId id="441" r:id="rId5"/>
    <p:sldId id="256" r:id="rId6"/>
    <p:sldId id="257" r:id="rId7"/>
    <p:sldId id="258" r:id="rId8"/>
    <p:sldId id="259" r:id="rId9"/>
    <p:sldId id="298" r:id="rId10"/>
    <p:sldId id="299" r:id="rId11"/>
    <p:sldId id="301" r:id="rId12"/>
    <p:sldId id="302" r:id="rId13"/>
    <p:sldId id="303" r:id="rId14"/>
    <p:sldId id="304" r:id="rId15"/>
    <p:sldId id="436" r:id="rId16"/>
    <p:sldId id="305" r:id="rId17"/>
    <p:sldId id="437" r:id="rId18"/>
    <p:sldId id="439" r:id="rId19"/>
    <p:sldId id="309" r:id="rId20"/>
    <p:sldId id="308" r:id="rId21"/>
    <p:sldId id="306" r:id="rId22"/>
    <p:sldId id="311" r:id="rId23"/>
    <p:sldId id="310" r:id="rId24"/>
    <p:sldId id="438" r:id="rId25"/>
    <p:sldId id="434" r:id="rId26"/>
    <p:sldId id="296" r:id="rId27"/>
    <p:sldId id="264" r:id="rId28"/>
    <p:sldId id="262" r:id="rId29"/>
    <p:sldId id="263" r:id="rId30"/>
    <p:sldId id="265" r:id="rId31"/>
    <p:sldId id="266" r:id="rId32"/>
    <p:sldId id="268" r:id="rId33"/>
    <p:sldId id="269" r:id="rId34"/>
    <p:sldId id="270" r:id="rId35"/>
    <p:sldId id="271" r:id="rId36"/>
    <p:sldId id="272" r:id="rId37"/>
    <p:sldId id="273" r:id="rId38"/>
    <p:sldId id="274" r:id="rId39"/>
    <p:sldId id="275" r:id="rId40"/>
    <p:sldId id="276" r:id="rId41"/>
    <p:sldId id="277" r:id="rId42"/>
    <p:sldId id="280" r:id="rId43"/>
    <p:sldId id="283" r:id="rId44"/>
    <p:sldId id="281" r:id="rId45"/>
    <p:sldId id="284" r:id="rId46"/>
    <p:sldId id="278" r:id="rId47"/>
    <p:sldId id="279" r:id="rId48"/>
    <p:sldId id="287" r:id="rId49"/>
    <p:sldId id="294" r:id="rId50"/>
    <p:sldId id="295" r:id="rId51"/>
    <p:sldId id="288" r:id="rId52"/>
    <p:sldId id="289" r:id="rId53"/>
    <p:sldId id="293" r:id="rId54"/>
    <p:sldId id="291" r:id="rId55"/>
    <p:sldId id="442" r:id="rId56"/>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457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914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1371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1828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22860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2743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3200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3657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02418"/>
    <a:srgbClr val="000099"/>
    <a:srgbClr val="6324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
          <a:latin typeface="Helvetica Neue Medium"/>
          <a:ea typeface="Helvetica Neue Medium"/>
          <a:cs typeface="Helvetica Neue Medium"/>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
          <a:latin typeface="Helvetica Neue Medium"/>
          <a:ea typeface="Helvetica Neue Medium"/>
          <a:cs typeface="Helvetica Neue Medium"/>
        </a:font>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39" d="100"/>
          <a:sy n="39" d="100"/>
        </p:scale>
        <p:origin x="845" y="58"/>
      </p:cViewPr>
      <p:guideLst/>
    </p:cSldViewPr>
  </p:slideViewPr>
  <p:notesTextViewPr>
    <p:cViewPr>
      <p:scale>
        <a:sx n="1" d="1"/>
        <a:sy n="1" d="1"/>
      </p:scale>
      <p:origin x="0" y="0"/>
    </p:cViewPr>
  </p:notesTextViewPr>
  <p:sorterViewPr>
    <p:cViewPr>
      <p:scale>
        <a:sx n="33" d="100"/>
        <a:sy n="33" d="100"/>
      </p:scale>
      <p:origin x="0" y="-5142"/>
    </p:cViewPr>
  </p:sorterViewPr>
  <p:notesViewPr>
    <p:cSldViewPr snapToGrid="0">
      <p:cViewPr varScale="1">
        <p:scale>
          <a:sx n="55" d="100"/>
          <a:sy n="55" d="100"/>
        </p:scale>
        <p:origin x="2880"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handoutMaster" Target="handoutMasters/handoutMaster1.xml"/><Relationship Id="rId5" Type="http://schemas.openxmlformats.org/officeDocument/2006/relationships/slide" Target="slides/slide2.xml"/><Relationship Id="rId61" Type="http://schemas.openxmlformats.org/officeDocument/2006/relationships/theme" Target="theme/theme1.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presProps" Target="presProp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notesMaster" Target="notesMasters/notesMaster1.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C5CC2BC-29C3-8B89-2C75-F2DE4CE1B69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CFB570D7-A480-1B40-CC42-DFE8162C22E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57E3E16-9400-4658-A7FD-734241014E45}" type="datetimeFigureOut">
              <a:rPr lang="en-US" smtClean="0"/>
              <a:t>5/8/2024</a:t>
            </a:fld>
            <a:endParaRPr lang="en-US" dirty="0"/>
          </a:p>
        </p:txBody>
      </p:sp>
      <p:sp>
        <p:nvSpPr>
          <p:cNvPr id="4" name="Footer Placeholder 3">
            <a:extLst>
              <a:ext uri="{FF2B5EF4-FFF2-40B4-BE49-F238E27FC236}">
                <a16:creationId xmlns:a16="http://schemas.microsoft.com/office/drawing/2014/main" id="{54C28C74-05C0-03F3-7E91-95B86538462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6708CC52-4A72-12F1-7BE5-CD09014AAE7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FB1F175-3A49-47A3-8877-04730D057190}" type="slidenum">
              <a:rPr lang="en-US" smtClean="0"/>
              <a:t>‹#›</a:t>
            </a:fld>
            <a:endParaRPr lang="en-US" dirty="0"/>
          </a:p>
        </p:txBody>
      </p:sp>
    </p:spTree>
    <p:extLst>
      <p:ext uri="{BB962C8B-B14F-4D97-AF65-F5344CB8AC3E}">
        <p14:creationId xmlns:p14="http://schemas.microsoft.com/office/powerpoint/2010/main" val="37686278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dirty="0"/>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57" name="Google Shape;157;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1f1c61ce5be_0_8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63" name="Google Shape;163;g1f1c61ce5be_0_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73D39A3-B918-41C3-94BE-768106AF4FDF}" type="slidenum">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190467" name="Rectangle 2"/>
          <p:cNvSpPr>
            <a:spLocks noGrp="1" noRot="1" noChangeAspect="1" noChangeArrowheads="1" noTextEdit="1"/>
          </p:cNvSpPr>
          <p:nvPr>
            <p:ph type="sldImg"/>
          </p:nvPr>
        </p:nvSpPr>
        <p:spPr>
          <a:xfrm>
            <a:off x="381000" y="685800"/>
            <a:ext cx="6096000" cy="3429000"/>
          </a:xfrm>
          <a:ln/>
        </p:spPr>
      </p:sp>
      <p:sp>
        <p:nvSpPr>
          <p:cNvPr id="19046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1867789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778000" y="2298700"/>
            <a:ext cx="20828000" cy="4648200"/>
          </a:xfrm>
          <a:prstGeom prst="rect">
            <a:avLst/>
          </a:prstGeom>
        </p:spPr>
        <p:txBody>
          <a:bodyPr anchor="b"/>
          <a:lstStyle/>
          <a:p>
            <a:r>
              <a:t>Title Text</a:t>
            </a:r>
          </a:p>
        </p:txBody>
      </p:sp>
      <p:sp>
        <p:nvSpPr>
          <p:cNvPr id="12" name="Body Level One…"/>
          <p:cNvSpPr txBox="1">
            <a:spLocks noGrp="1"/>
          </p:cNvSpPr>
          <p:nvPr>
            <p:ph type="body" sz="quarter" idx="1"/>
          </p:nvPr>
        </p:nvSpPr>
        <p:spPr>
          <a:xfrm>
            <a:off x="1778000" y="7073900"/>
            <a:ext cx="20828000" cy="1587500"/>
          </a:xfrm>
          <a:prstGeom prst="rect">
            <a:avLst/>
          </a:prstGeom>
        </p:spPr>
        <p:txBody>
          <a:bodyPr anchor="t"/>
          <a:lstStyle>
            <a:lvl1pPr marL="0" indent="0" algn="ctr">
              <a:spcBef>
                <a:spcPts val="0"/>
              </a:spcBef>
              <a:buSzTx/>
              <a:buNone/>
              <a:defRPr sz="5400">
                <a:latin typeface="Helvetica Neue"/>
                <a:ea typeface="Helvetica Neue"/>
                <a:cs typeface="Helvetica Neue"/>
                <a:sym typeface="Helvetica Neue"/>
              </a:defRPr>
            </a:lvl1pPr>
            <a:lvl2pPr marL="0" indent="0" algn="ctr">
              <a:spcBef>
                <a:spcPts val="0"/>
              </a:spcBef>
              <a:buSzTx/>
              <a:buNone/>
              <a:defRPr sz="5400">
                <a:latin typeface="Helvetica Neue"/>
                <a:ea typeface="Helvetica Neue"/>
                <a:cs typeface="Helvetica Neue"/>
                <a:sym typeface="Helvetica Neue"/>
              </a:defRPr>
            </a:lvl2pPr>
            <a:lvl3pPr marL="0" indent="0" algn="ctr">
              <a:spcBef>
                <a:spcPts val="0"/>
              </a:spcBef>
              <a:buSzTx/>
              <a:buNone/>
              <a:defRPr sz="5400">
                <a:latin typeface="Helvetica Neue"/>
                <a:ea typeface="Helvetica Neue"/>
                <a:cs typeface="Helvetica Neue"/>
                <a:sym typeface="Helvetica Neue"/>
              </a:defRPr>
            </a:lvl3pPr>
            <a:lvl4pPr marL="0" indent="0" algn="ctr">
              <a:spcBef>
                <a:spcPts val="0"/>
              </a:spcBef>
              <a:buSzTx/>
              <a:buNone/>
              <a:defRPr sz="5400">
                <a:latin typeface="Helvetica Neue"/>
                <a:ea typeface="Helvetica Neue"/>
                <a:cs typeface="Helvetica Neue"/>
                <a:sym typeface="Helvetica Neue"/>
              </a:defRPr>
            </a:lvl4pPr>
            <a:lvl5pPr marL="0" indent="0" algn="ctr">
              <a:spcBef>
                <a:spcPts val="0"/>
              </a:spcBef>
              <a:buSzTx/>
              <a:buNone/>
              <a:defRPr sz="5400">
                <a:latin typeface="Helvetica Neue"/>
                <a:ea typeface="Helvetica Neue"/>
                <a:cs typeface="Helvetica Neue"/>
                <a:sym typeface="Helvetica Neue"/>
              </a:defRPr>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21"/>
          </p:nvPr>
        </p:nvSpPr>
        <p:spPr>
          <a:xfrm>
            <a:off x="2387600" y="8953500"/>
            <a:ext cx="19621500" cy="585521"/>
          </a:xfrm>
          <a:prstGeom prst="rect">
            <a:avLst/>
          </a:prstGeom>
        </p:spPr>
        <p:txBody>
          <a:bodyPr anchor="t">
            <a:spAutoFit/>
          </a:bodyPr>
          <a:lstStyle>
            <a:lvl1pPr marL="0" indent="0" algn="ctr">
              <a:spcBef>
                <a:spcPts val="0"/>
              </a:spcBef>
              <a:buSzTx/>
              <a:buNone/>
              <a:defRPr sz="3200" i="1">
                <a:latin typeface="Helvetica Neue"/>
                <a:ea typeface="Helvetica Neue"/>
                <a:cs typeface="Helvetica Neue"/>
                <a:sym typeface="Helvetica Neue"/>
              </a:defRPr>
            </a:lvl1pPr>
          </a:lstStyle>
          <a:p>
            <a:r>
              <a:t>–Johnny Appleseed</a:t>
            </a:r>
          </a:p>
        </p:txBody>
      </p:sp>
      <p:sp>
        <p:nvSpPr>
          <p:cNvPr id="94" name="“Type a quote here.”"/>
          <p:cNvSpPr txBox="1">
            <a:spLocks noGrp="1"/>
          </p:cNvSpPr>
          <p:nvPr>
            <p:ph type="body" sz="quarter" idx="22"/>
          </p:nvPr>
        </p:nvSpPr>
        <p:spPr>
          <a:xfrm>
            <a:off x="2387600" y="6076950"/>
            <a:ext cx="19621500" cy="825500"/>
          </a:xfrm>
          <a:prstGeom prst="rect">
            <a:avLst/>
          </a:prstGeom>
        </p:spPr>
        <p:txBody>
          <a:bodyPr>
            <a:spAutoFit/>
          </a:bodyPr>
          <a:lstStyle>
            <a:lvl1pPr marL="0" indent="0" algn="ctr">
              <a:spcBef>
                <a:spcPts val="0"/>
              </a:spcBef>
              <a:buSzTx/>
              <a:buNone/>
              <a:defRPr sz="4800">
                <a:latin typeface="Helvetica Neue Medium"/>
                <a:ea typeface="Helvetica Neue Medium"/>
                <a:cs typeface="Helvetica Neue Medium"/>
                <a:sym typeface="Helvetica Neue Medium"/>
              </a:defRPr>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View of beach and sea from a grassy sand dune"/>
          <p:cNvSpPr>
            <a:spLocks noGrp="1"/>
          </p:cNvSpPr>
          <p:nvPr>
            <p:ph type="pic" idx="21"/>
          </p:nvPr>
        </p:nvSpPr>
        <p:spPr>
          <a:xfrm>
            <a:off x="-50800" y="-1270000"/>
            <a:ext cx="24485600" cy="16323734"/>
          </a:xfrm>
          <a:prstGeom prst="rect">
            <a:avLst/>
          </a:prstGeom>
        </p:spPr>
        <p:txBody>
          <a:bodyPr lIns="91439" tIns="45719" rIns="91439" bIns="45719" anchor="t">
            <a:noAutofit/>
          </a:bodyPr>
          <a:lstStyle/>
          <a:p>
            <a:endParaRPr dirty="0"/>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1"/>
        <p:cNvGrpSpPr/>
        <p:nvPr/>
      </p:nvGrpSpPr>
      <p:grpSpPr>
        <a:xfrm>
          <a:off x="0" y="0"/>
          <a:ext cx="0" cy="0"/>
          <a:chOff x="0" y="0"/>
          <a:chExt cx="0" cy="0"/>
        </a:xfrm>
      </p:grpSpPr>
      <p:sp>
        <p:nvSpPr>
          <p:cNvPr id="12" name="Google Shape;12;p3"/>
          <p:cNvSpPr txBox="1">
            <a:spLocks noGrp="1"/>
          </p:cNvSpPr>
          <p:nvPr>
            <p:ph type="ctrTitle"/>
          </p:nvPr>
        </p:nvSpPr>
        <p:spPr>
          <a:xfrm>
            <a:off x="3048000" y="2244726"/>
            <a:ext cx="18288000" cy="47752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1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3"/>
          <p:cNvSpPr txBox="1">
            <a:spLocks noGrp="1"/>
          </p:cNvSpPr>
          <p:nvPr>
            <p:ph type="subTitle" idx="1"/>
          </p:nvPr>
        </p:nvSpPr>
        <p:spPr>
          <a:xfrm>
            <a:off x="3048000" y="7204076"/>
            <a:ext cx="18288000" cy="3311524"/>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2000"/>
              </a:spcBef>
              <a:spcAft>
                <a:spcPts val="0"/>
              </a:spcAft>
              <a:buClr>
                <a:schemeClr val="dk1"/>
              </a:buClr>
              <a:buSzPts val="2400"/>
              <a:buNone/>
              <a:defRPr sz="4800"/>
            </a:lvl1pPr>
            <a:lvl2pPr lvl="1" algn="ctr">
              <a:lnSpc>
                <a:spcPct val="90000"/>
              </a:lnSpc>
              <a:spcBef>
                <a:spcPts val="1000"/>
              </a:spcBef>
              <a:spcAft>
                <a:spcPts val="0"/>
              </a:spcAft>
              <a:buClr>
                <a:schemeClr val="dk1"/>
              </a:buClr>
              <a:buSzPts val="2000"/>
              <a:buNone/>
              <a:defRPr sz="4000"/>
            </a:lvl2pPr>
            <a:lvl3pPr lvl="2" algn="ctr">
              <a:lnSpc>
                <a:spcPct val="90000"/>
              </a:lnSpc>
              <a:spcBef>
                <a:spcPts val="1000"/>
              </a:spcBef>
              <a:spcAft>
                <a:spcPts val="0"/>
              </a:spcAft>
              <a:buClr>
                <a:schemeClr val="dk1"/>
              </a:buClr>
              <a:buSzPts val="1800"/>
              <a:buNone/>
              <a:defRPr sz="3600"/>
            </a:lvl3pPr>
            <a:lvl4pPr lvl="3" algn="ctr">
              <a:lnSpc>
                <a:spcPct val="90000"/>
              </a:lnSpc>
              <a:spcBef>
                <a:spcPts val="1000"/>
              </a:spcBef>
              <a:spcAft>
                <a:spcPts val="0"/>
              </a:spcAft>
              <a:buClr>
                <a:schemeClr val="dk1"/>
              </a:buClr>
              <a:buSzPts val="1600"/>
              <a:buNone/>
              <a:defRPr sz="3200"/>
            </a:lvl4pPr>
            <a:lvl5pPr lvl="4" algn="ctr">
              <a:lnSpc>
                <a:spcPct val="90000"/>
              </a:lnSpc>
              <a:spcBef>
                <a:spcPts val="1000"/>
              </a:spcBef>
              <a:spcAft>
                <a:spcPts val="0"/>
              </a:spcAft>
              <a:buClr>
                <a:schemeClr val="dk1"/>
              </a:buClr>
              <a:buSzPts val="1600"/>
              <a:buNone/>
              <a:defRPr sz="3200"/>
            </a:lvl5pPr>
            <a:lvl6pPr lvl="5" algn="ctr">
              <a:lnSpc>
                <a:spcPct val="90000"/>
              </a:lnSpc>
              <a:spcBef>
                <a:spcPts val="1000"/>
              </a:spcBef>
              <a:spcAft>
                <a:spcPts val="0"/>
              </a:spcAft>
              <a:buClr>
                <a:schemeClr val="dk1"/>
              </a:buClr>
              <a:buSzPts val="1600"/>
              <a:buNone/>
              <a:defRPr sz="3200"/>
            </a:lvl6pPr>
            <a:lvl7pPr lvl="6" algn="ctr">
              <a:lnSpc>
                <a:spcPct val="90000"/>
              </a:lnSpc>
              <a:spcBef>
                <a:spcPts val="1000"/>
              </a:spcBef>
              <a:spcAft>
                <a:spcPts val="0"/>
              </a:spcAft>
              <a:buClr>
                <a:schemeClr val="dk1"/>
              </a:buClr>
              <a:buSzPts val="1600"/>
              <a:buNone/>
              <a:defRPr sz="3200"/>
            </a:lvl7pPr>
            <a:lvl8pPr lvl="7" algn="ctr">
              <a:lnSpc>
                <a:spcPct val="90000"/>
              </a:lnSpc>
              <a:spcBef>
                <a:spcPts val="1000"/>
              </a:spcBef>
              <a:spcAft>
                <a:spcPts val="0"/>
              </a:spcAft>
              <a:buClr>
                <a:schemeClr val="dk1"/>
              </a:buClr>
              <a:buSzPts val="1600"/>
              <a:buNone/>
              <a:defRPr sz="3200"/>
            </a:lvl8pPr>
            <a:lvl9pPr lvl="8" algn="ctr">
              <a:lnSpc>
                <a:spcPct val="90000"/>
              </a:lnSpc>
              <a:spcBef>
                <a:spcPts val="1000"/>
              </a:spcBef>
              <a:spcAft>
                <a:spcPts val="0"/>
              </a:spcAft>
              <a:buClr>
                <a:schemeClr val="dk1"/>
              </a:buClr>
              <a:buSzPts val="1600"/>
              <a:buNone/>
              <a:defRPr sz="3200"/>
            </a:lvl9pPr>
          </a:lstStyle>
          <a:p>
            <a:endParaRPr/>
          </a:p>
        </p:txBody>
      </p:sp>
      <p:sp>
        <p:nvSpPr>
          <p:cNvPr id="14" name="Google Shape;14;p3"/>
          <p:cNvSpPr txBox="1">
            <a:spLocks noGrp="1"/>
          </p:cNvSpPr>
          <p:nvPr>
            <p:ph type="dt" idx="10"/>
          </p:nvPr>
        </p:nvSpPr>
        <p:spPr>
          <a:xfrm>
            <a:off x="1676400" y="12712701"/>
            <a:ext cx="5486400" cy="73025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5" name="Google Shape;15;p3"/>
          <p:cNvSpPr txBox="1">
            <a:spLocks noGrp="1"/>
          </p:cNvSpPr>
          <p:nvPr>
            <p:ph type="ftr" idx="11"/>
          </p:nvPr>
        </p:nvSpPr>
        <p:spPr>
          <a:xfrm>
            <a:off x="8077200" y="12712701"/>
            <a:ext cx="8229600" cy="73025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6" name="Google Shape;16;p3"/>
          <p:cNvSpPr txBox="1">
            <a:spLocks noGrp="1"/>
          </p:cNvSpPr>
          <p:nvPr>
            <p:ph type="sldNum" idx="12"/>
          </p:nvPr>
        </p:nvSpPr>
        <p:spPr>
          <a:xfrm>
            <a:off x="17221200" y="12712701"/>
            <a:ext cx="5486400" cy="73025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24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24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24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24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24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24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24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24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2400" b="0" i="0" u="none" strike="noStrike" cap="none">
                <a:solidFill>
                  <a:srgbClr val="888888"/>
                </a:solidFill>
                <a:latin typeface="Calibri"/>
                <a:ea typeface="Calibri"/>
                <a:cs typeface="Calibri"/>
                <a:sym typeface="Calibri"/>
              </a:defRPr>
            </a:lvl9pPr>
          </a:lstStyle>
          <a:p>
            <a:fld id="{00000000-1234-1234-1234-123412341234}" type="slidenum">
              <a:rPr lang="en-ZA" smtClean="0"/>
              <a:pPr/>
              <a:t>‹#›</a:t>
            </a:fld>
            <a:endParaRPr lang="en-ZA" dirty="0"/>
          </a:p>
        </p:txBody>
      </p:sp>
    </p:spTree>
    <p:extLst>
      <p:ext uri="{BB962C8B-B14F-4D97-AF65-F5344CB8AC3E}">
        <p14:creationId xmlns:p14="http://schemas.microsoft.com/office/powerpoint/2010/main" val="23308342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1676400" y="730251"/>
            <a:ext cx="21031200" cy="265112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4"/>
          <p:cNvSpPr txBox="1">
            <a:spLocks noGrp="1"/>
          </p:cNvSpPr>
          <p:nvPr>
            <p:ph type="body" idx="1"/>
          </p:nvPr>
        </p:nvSpPr>
        <p:spPr>
          <a:xfrm>
            <a:off x="1676400" y="3651250"/>
            <a:ext cx="21031200" cy="8702676"/>
          </a:xfrm>
          <a:prstGeom prst="rect">
            <a:avLst/>
          </a:prstGeom>
          <a:noFill/>
          <a:ln>
            <a:noFill/>
          </a:ln>
        </p:spPr>
        <p:txBody>
          <a:bodyPr spcFirstLastPara="1" wrap="square" lIns="91425" tIns="45700" rIns="91425" bIns="45700" anchor="t" anchorCtr="0">
            <a:normAutofit/>
          </a:bodyPr>
          <a:lstStyle>
            <a:lvl1pPr marL="914400" lvl="0" indent="-685800" algn="l">
              <a:lnSpc>
                <a:spcPct val="90000"/>
              </a:lnSpc>
              <a:spcBef>
                <a:spcPts val="2000"/>
              </a:spcBef>
              <a:spcAft>
                <a:spcPts val="0"/>
              </a:spcAft>
              <a:buClr>
                <a:schemeClr val="dk1"/>
              </a:buClr>
              <a:buSzPts val="1800"/>
              <a:buChar char="•"/>
              <a:defRPr/>
            </a:lvl1pPr>
            <a:lvl2pPr marL="1828800" lvl="1" indent="-685800" algn="l">
              <a:lnSpc>
                <a:spcPct val="90000"/>
              </a:lnSpc>
              <a:spcBef>
                <a:spcPts val="1000"/>
              </a:spcBef>
              <a:spcAft>
                <a:spcPts val="0"/>
              </a:spcAft>
              <a:buClr>
                <a:schemeClr val="dk1"/>
              </a:buClr>
              <a:buSzPts val="1800"/>
              <a:buChar char="•"/>
              <a:defRPr/>
            </a:lvl2pPr>
            <a:lvl3pPr marL="2743200" lvl="2" indent="-685800" algn="l">
              <a:lnSpc>
                <a:spcPct val="90000"/>
              </a:lnSpc>
              <a:spcBef>
                <a:spcPts val="1000"/>
              </a:spcBef>
              <a:spcAft>
                <a:spcPts val="0"/>
              </a:spcAft>
              <a:buClr>
                <a:schemeClr val="dk1"/>
              </a:buClr>
              <a:buSzPts val="1800"/>
              <a:buChar char="•"/>
              <a:defRPr/>
            </a:lvl3pPr>
            <a:lvl4pPr marL="3657600" lvl="3" indent="-685800" algn="l">
              <a:lnSpc>
                <a:spcPct val="90000"/>
              </a:lnSpc>
              <a:spcBef>
                <a:spcPts val="1000"/>
              </a:spcBef>
              <a:spcAft>
                <a:spcPts val="0"/>
              </a:spcAft>
              <a:buClr>
                <a:schemeClr val="dk1"/>
              </a:buClr>
              <a:buSzPts val="1800"/>
              <a:buChar char="•"/>
              <a:defRPr/>
            </a:lvl4pPr>
            <a:lvl5pPr marL="4572000" lvl="4" indent="-685800" algn="l">
              <a:lnSpc>
                <a:spcPct val="90000"/>
              </a:lnSpc>
              <a:spcBef>
                <a:spcPts val="1000"/>
              </a:spcBef>
              <a:spcAft>
                <a:spcPts val="0"/>
              </a:spcAft>
              <a:buClr>
                <a:schemeClr val="dk1"/>
              </a:buClr>
              <a:buSzPts val="1800"/>
              <a:buChar char="•"/>
              <a:defRPr/>
            </a:lvl5pPr>
            <a:lvl6pPr marL="5486400" lvl="5" indent="-685800" algn="l">
              <a:lnSpc>
                <a:spcPct val="90000"/>
              </a:lnSpc>
              <a:spcBef>
                <a:spcPts val="1000"/>
              </a:spcBef>
              <a:spcAft>
                <a:spcPts val="0"/>
              </a:spcAft>
              <a:buClr>
                <a:schemeClr val="dk1"/>
              </a:buClr>
              <a:buSzPts val="1800"/>
              <a:buChar char="•"/>
              <a:defRPr/>
            </a:lvl6pPr>
            <a:lvl7pPr marL="6400800" lvl="6" indent="-685800" algn="l">
              <a:lnSpc>
                <a:spcPct val="90000"/>
              </a:lnSpc>
              <a:spcBef>
                <a:spcPts val="1000"/>
              </a:spcBef>
              <a:spcAft>
                <a:spcPts val="0"/>
              </a:spcAft>
              <a:buClr>
                <a:schemeClr val="dk1"/>
              </a:buClr>
              <a:buSzPts val="1800"/>
              <a:buChar char="•"/>
              <a:defRPr/>
            </a:lvl7pPr>
            <a:lvl8pPr marL="7315200" lvl="7" indent="-685800" algn="l">
              <a:lnSpc>
                <a:spcPct val="90000"/>
              </a:lnSpc>
              <a:spcBef>
                <a:spcPts val="1000"/>
              </a:spcBef>
              <a:spcAft>
                <a:spcPts val="0"/>
              </a:spcAft>
              <a:buClr>
                <a:schemeClr val="dk1"/>
              </a:buClr>
              <a:buSzPts val="1800"/>
              <a:buChar char="•"/>
              <a:defRPr/>
            </a:lvl8pPr>
            <a:lvl9pPr marL="8229600" lvl="8" indent="-685800" algn="l">
              <a:lnSpc>
                <a:spcPct val="90000"/>
              </a:lnSpc>
              <a:spcBef>
                <a:spcPts val="1000"/>
              </a:spcBef>
              <a:spcAft>
                <a:spcPts val="0"/>
              </a:spcAft>
              <a:buClr>
                <a:schemeClr val="dk1"/>
              </a:buClr>
              <a:buSzPts val="1800"/>
              <a:buChar char="•"/>
              <a:defRPr/>
            </a:lvl9pPr>
          </a:lstStyle>
          <a:p>
            <a:endParaRPr/>
          </a:p>
        </p:txBody>
      </p:sp>
      <p:sp>
        <p:nvSpPr>
          <p:cNvPr id="20" name="Google Shape;20;p4"/>
          <p:cNvSpPr txBox="1">
            <a:spLocks noGrp="1"/>
          </p:cNvSpPr>
          <p:nvPr>
            <p:ph type="dt" idx="10"/>
          </p:nvPr>
        </p:nvSpPr>
        <p:spPr>
          <a:xfrm>
            <a:off x="1676400" y="12712701"/>
            <a:ext cx="5486400" cy="73025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1" name="Google Shape;21;p4"/>
          <p:cNvSpPr txBox="1">
            <a:spLocks noGrp="1"/>
          </p:cNvSpPr>
          <p:nvPr>
            <p:ph type="ftr" idx="11"/>
          </p:nvPr>
        </p:nvSpPr>
        <p:spPr>
          <a:xfrm>
            <a:off x="8077200" y="12712701"/>
            <a:ext cx="8229600" cy="73025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2" name="Google Shape;22;p4"/>
          <p:cNvSpPr txBox="1">
            <a:spLocks noGrp="1"/>
          </p:cNvSpPr>
          <p:nvPr>
            <p:ph type="sldNum" idx="12"/>
          </p:nvPr>
        </p:nvSpPr>
        <p:spPr>
          <a:xfrm>
            <a:off x="17221200" y="12712701"/>
            <a:ext cx="5486400" cy="73025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24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24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24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24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24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24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24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24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2400" b="0" i="0" u="none" strike="noStrike" cap="none">
                <a:solidFill>
                  <a:srgbClr val="888888"/>
                </a:solidFill>
                <a:latin typeface="Calibri"/>
                <a:ea typeface="Calibri"/>
                <a:cs typeface="Calibri"/>
                <a:sym typeface="Calibri"/>
              </a:defRPr>
            </a:lvl9pPr>
          </a:lstStyle>
          <a:p>
            <a:fld id="{00000000-1234-1234-1234-123412341234}" type="slidenum">
              <a:rPr lang="en-ZA" smtClean="0"/>
              <a:pPr/>
              <a:t>‹#›</a:t>
            </a:fld>
            <a:endParaRPr lang="en-ZA" dirty="0"/>
          </a:p>
        </p:txBody>
      </p:sp>
    </p:spTree>
    <p:extLst>
      <p:ext uri="{BB962C8B-B14F-4D97-AF65-F5344CB8AC3E}">
        <p14:creationId xmlns:p14="http://schemas.microsoft.com/office/powerpoint/2010/main" val="3484523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3"/>
        <p:cNvGrpSpPr/>
        <p:nvPr/>
      </p:nvGrpSpPr>
      <p:grpSpPr>
        <a:xfrm>
          <a:off x="0" y="0"/>
          <a:ext cx="0" cy="0"/>
          <a:chOff x="0" y="0"/>
          <a:chExt cx="0" cy="0"/>
        </a:xfrm>
      </p:grpSpPr>
      <p:sp>
        <p:nvSpPr>
          <p:cNvPr id="24" name="Google Shape;24;p5"/>
          <p:cNvSpPr txBox="1">
            <a:spLocks noGrp="1"/>
          </p:cNvSpPr>
          <p:nvPr>
            <p:ph type="title"/>
          </p:nvPr>
        </p:nvSpPr>
        <p:spPr>
          <a:xfrm>
            <a:off x="1663700" y="3419477"/>
            <a:ext cx="21031200" cy="570547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1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5"/>
          <p:cNvSpPr txBox="1">
            <a:spLocks noGrp="1"/>
          </p:cNvSpPr>
          <p:nvPr>
            <p:ph type="body" idx="1"/>
          </p:nvPr>
        </p:nvSpPr>
        <p:spPr>
          <a:xfrm>
            <a:off x="1663700" y="9178927"/>
            <a:ext cx="21031200" cy="3000374"/>
          </a:xfrm>
          <a:prstGeom prst="rect">
            <a:avLst/>
          </a:prstGeom>
          <a:noFill/>
          <a:ln>
            <a:noFill/>
          </a:ln>
        </p:spPr>
        <p:txBody>
          <a:bodyPr spcFirstLastPara="1" wrap="square" lIns="91425" tIns="45700" rIns="91425" bIns="45700" anchor="t" anchorCtr="0">
            <a:normAutofit/>
          </a:bodyPr>
          <a:lstStyle>
            <a:lvl1pPr marL="914400" lvl="0" indent="-457200" algn="l">
              <a:lnSpc>
                <a:spcPct val="90000"/>
              </a:lnSpc>
              <a:spcBef>
                <a:spcPts val="2000"/>
              </a:spcBef>
              <a:spcAft>
                <a:spcPts val="0"/>
              </a:spcAft>
              <a:buClr>
                <a:srgbClr val="888888"/>
              </a:buClr>
              <a:buSzPts val="2400"/>
              <a:buNone/>
              <a:defRPr sz="4800">
                <a:solidFill>
                  <a:srgbClr val="888888"/>
                </a:solidFill>
              </a:defRPr>
            </a:lvl1pPr>
            <a:lvl2pPr marL="1828800" lvl="1" indent="-457200" algn="l">
              <a:lnSpc>
                <a:spcPct val="90000"/>
              </a:lnSpc>
              <a:spcBef>
                <a:spcPts val="1000"/>
              </a:spcBef>
              <a:spcAft>
                <a:spcPts val="0"/>
              </a:spcAft>
              <a:buClr>
                <a:srgbClr val="888888"/>
              </a:buClr>
              <a:buSzPts val="2000"/>
              <a:buNone/>
              <a:defRPr sz="4000">
                <a:solidFill>
                  <a:srgbClr val="888888"/>
                </a:solidFill>
              </a:defRPr>
            </a:lvl2pPr>
            <a:lvl3pPr marL="2743200" lvl="2" indent="-457200" algn="l">
              <a:lnSpc>
                <a:spcPct val="90000"/>
              </a:lnSpc>
              <a:spcBef>
                <a:spcPts val="1000"/>
              </a:spcBef>
              <a:spcAft>
                <a:spcPts val="0"/>
              </a:spcAft>
              <a:buClr>
                <a:srgbClr val="888888"/>
              </a:buClr>
              <a:buSzPts val="1800"/>
              <a:buNone/>
              <a:defRPr sz="3600">
                <a:solidFill>
                  <a:srgbClr val="888888"/>
                </a:solidFill>
              </a:defRPr>
            </a:lvl3pPr>
            <a:lvl4pPr marL="3657600" lvl="3" indent="-457200" algn="l">
              <a:lnSpc>
                <a:spcPct val="90000"/>
              </a:lnSpc>
              <a:spcBef>
                <a:spcPts val="1000"/>
              </a:spcBef>
              <a:spcAft>
                <a:spcPts val="0"/>
              </a:spcAft>
              <a:buClr>
                <a:srgbClr val="888888"/>
              </a:buClr>
              <a:buSzPts val="1600"/>
              <a:buNone/>
              <a:defRPr sz="3200">
                <a:solidFill>
                  <a:srgbClr val="888888"/>
                </a:solidFill>
              </a:defRPr>
            </a:lvl4pPr>
            <a:lvl5pPr marL="4572000" lvl="4" indent="-457200" algn="l">
              <a:lnSpc>
                <a:spcPct val="90000"/>
              </a:lnSpc>
              <a:spcBef>
                <a:spcPts val="1000"/>
              </a:spcBef>
              <a:spcAft>
                <a:spcPts val="0"/>
              </a:spcAft>
              <a:buClr>
                <a:srgbClr val="888888"/>
              </a:buClr>
              <a:buSzPts val="1600"/>
              <a:buNone/>
              <a:defRPr sz="3200">
                <a:solidFill>
                  <a:srgbClr val="888888"/>
                </a:solidFill>
              </a:defRPr>
            </a:lvl5pPr>
            <a:lvl6pPr marL="5486400" lvl="5" indent="-457200" algn="l">
              <a:lnSpc>
                <a:spcPct val="90000"/>
              </a:lnSpc>
              <a:spcBef>
                <a:spcPts val="1000"/>
              </a:spcBef>
              <a:spcAft>
                <a:spcPts val="0"/>
              </a:spcAft>
              <a:buClr>
                <a:srgbClr val="888888"/>
              </a:buClr>
              <a:buSzPts val="1600"/>
              <a:buNone/>
              <a:defRPr sz="3200">
                <a:solidFill>
                  <a:srgbClr val="888888"/>
                </a:solidFill>
              </a:defRPr>
            </a:lvl6pPr>
            <a:lvl7pPr marL="6400800" lvl="6" indent="-457200" algn="l">
              <a:lnSpc>
                <a:spcPct val="90000"/>
              </a:lnSpc>
              <a:spcBef>
                <a:spcPts val="1000"/>
              </a:spcBef>
              <a:spcAft>
                <a:spcPts val="0"/>
              </a:spcAft>
              <a:buClr>
                <a:srgbClr val="888888"/>
              </a:buClr>
              <a:buSzPts val="1600"/>
              <a:buNone/>
              <a:defRPr sz="3200">
                <a:solidFill>
                  <a:srgbClr val="888888"/>
                </a:solidFill>
              </a:defRPr>
            </a:lvl7pPr>
            <a:lvl8pPr marL="7315200" lvl="7" indent="-457200" algn="l">
              <a:lnSpc>
                <a:spcPct val="90000"/>
              </a:lnSpc>
              <a:spcBef>
                <a:spcPts val="1000"/>
              </a:spcBef>
              <a:spcAft>
                <a:spcPts val="0"/>
              </a:spcAft>
              <a:buClr>
                <a:srgbClr val="888888"/>
              </a:buClr>
              <a:buSzPts val="1600"/>
              <a:buNone/>
              <a:defRPr sz="3200">
                <a:solidFill>
                  <a:srgbClr val="888888"/>
                </a:solidFill>
              </a:defRPr>
            </a:lvl8pPr>
            <a:lvl9pPr marL="8229600" lvl="8" indent="-457200" algn="l">
              <a:lnSpc>
                <a:spcPct val="90000"/>
              </a:lnSpc>
              <a:spcBef>
                <a:spcPts val="1000"/>
              </a:spcBef>
              <a:spcAft>
                <a:spcPts val="0"/>
              </a:spcAft>
              <a:buClr>
                <a:srgbClr val="888888"/>
              </a:buClr>
              <a:buSzPts val="1600"/>
              <a:buNone/>
              <a:defRPr sz="3200">
                <a:solidFill>
                  <a:srgbClr val="888888"/>
                </a:solidFill>
              </a:defRPr>
            </a:lvl9pPr>
          </a:lstStyle>
          <a:p>
            <a:endParaRPr/>
          </a:p>
        </p:txBody>
      </p:sp>
      <p:sp>
        <p:nvSpPr>
          <p:cNvPr id="26" name="Google Shape;26;p5"/>
          <p:cNvSpPr txBox="1">
            <a:spLocks noGrp="1"/>
          </p:cNvSpPr>
          <p:nvPr>
            <p:ph type="dt" idx="10"/>
          </p:nvPr>
        </p:nvSpPr>
        <p:spPr>
          <a:xfrm>
            <a:off x="1676400" y="12712701"/>
            <a:ext cx="5486400" cy="73025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7" name="Google Shape;27;p5"/>
          <p:cNvSpPr txBox="1">
            <a:spLocks noGrp="1"/>
          </p:cNvSpPr>
          <p:nvPr>
            <p:ph type="ftr" idx="11"/>
          </p:nvPr>
        </p:nvSpPr>
        <p:spPr>
          <a:xfrm>
            <a:off x="8077200" y="12712701"/>
            <a:ext cx="8229600" cy="73025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8" name="Google Shape;28;p5"/>
          <p:cNvSpPr txBox="1">
            <a:spLocks noGrp="1"/>
          </p:cNvSpPr>
          <p:nvPr>
            <p:ph type="sldNum" idx="12"/>
          </p:nvPr>
        </p:nvSpPr>
        <p:spPr>
          <a:xfrm>
            <a:off x="17221200" y="12712701"/>
            <a:ext cx="5486400" cy="73025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24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24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24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24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24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24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24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24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2400" b="0" i="0" u="none" strike="noStrike" cap="none">
                <a:solidFill>
                  <a:srgbClr val="888888"/>
                </a:solidFill>
                <a:latin typeface="Calibri"/>
                <a:ea typeface="Calibri"/>
                <a:cs typeface="Calibri"/>
                <a:sym typeface="Calibri"/>
              </a:defRPr>
            </a:lvl9pPr>
          </a:lstStyle>
          <a:p>
            <a:fld id="{00000000-1234-1234-1234-123412341234}" type="slidenum">
              <a:rPr lang="en-ZA" smtClean="0"/>
              <a:pPr/>
              <a:t>‹#›</a:t>
            </a:fld>
            <a:endParaRPr lang="en-ZA" dirty="0"/>
          </a:p>
        </p:txBody>
      </p:sp>
    </p:spTree>
    <p:extLst>
      <p:ext uri="{BB962C8B-B14F-4D97-AF65-F5344CB8AC3E}">
        <p14:creationId xmlns:p14="http://schemas.microsoft.com/office/powerpoint/2010/main" val="34516760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1676400" y="730251"/>
            <a:ext cx="21031200" cy="265112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6"/>
          <p:cNvSpPr txBox="1">
            <a:spLocks noGrp="1"/>
          </p:cNvSpPr>
          <p:nvPr>
            <p:ph type="body" idx="1"/>
          </p:nvPr>
        </p:nvSpPr>
        <p:spPr>
          <a:xfrm>
            <a:off x="1676400" y="3651250"/>
            <a:ext cx="10363200" cy="8702676"/>
          </a:xfrm>
          <a:prstGeom prst="rect">
            <a:avLst/>
          </a:prstGeom>
          <a:noFill/>
          <a:ln>
            <a:noFill/>
          </a:ln>
        </p:spPr>
        <p:txBody>
          <a:bodyPr spcFirstLastPara="1" wrap="square" lIns="91425" tIns="45700" rIns="91425" bIns="45700" anchor="t" anchorCtr="0">
            <a:normAutofit/>
          </a:bodyPr>
          <a:lstStyle>
            <a:lvl1pPr marL="914400" lvl="0" indent="-685800" algn="l">
              <a:lnSpc>
                <a:spcPct val="90000"/>
              </a:lnSpc>
              <a:spcBef>
                <a:spcPts val="2000"/>
              </a:spcBef>
              <a:spcAft>
                <a:spcPts val="0"/>
              </a:spcAft>
              <a:buClr>
                <a:schemeClr val="dk1"/>
              </a:buClr>
              <a:buSzPts val="1800"/>
              <a:buChar char="•"/>
              <a:defRPr/>
            </a:lvl1pPr>
            <a:lvl2pPr marL="1828800" lvl="1" indent="-685800" algn="l">
              <a:lnSpc>
                <a:spcPct val="90000"/>
              </a:lnSpc>
              <a:spcBef>
                <a:spcPts val="1000"/>
              </a:spcBef>
              <a:spcAft>
                <a:spcPts val="0"/>
              </a:spcAft>
              <a:buClr>
                <a:schemeClr val="dk1"/>
              </a:buClr>
              <a:buSzPts val="1800"/>
              <a:buChar char="•"/>
              <a:defRPr/>
            </a:lvl2pPr>
            <a:lvl3pPr marL="2743200" lvl="2" indent="-685800" algn="l">
              <a:lnSpc>
                <a:spcPct val="90000"/>
              </a:lnSpc>
              <a:spcBef>
                <a:spcPts val="1000"/>
              </a:spcBef>
              <a:spcAft>
                <a:spcPts val="0"/>
              </a:spcAft>
              <a:buClr>
                <a:schemeClr val="dk1"/>
              </a:buClr>
              <a:buSzPts val="1800"/>
              <a:buChar char="•"/>
              <a:defRPr/>
            </a:lvl3pPr>
            <a:lvl4pPr marL="3657600" lvl="3" indent="-685800" algn="l">
              <a:lnSpc>
                <a:spcPct val="90000"/>
              </a:lnSpc>
              <a:spcBef>
                <a:spcPts val="1000"/>
              </a:spcBef>
              <a:spcAft>
                <a:spcPts val="0"/>
              </a:spcAft>
              <a:buClr>
                <a:schemeClr val="dk1"/>
              </a:buClr>
              <a:buSzPts val="1800"/>
              <a:buChar char="•"/>
              <a:defRPr/>
            </a:lvl4pPr>
            <a:lvl5pPr marL="4572000" lvl="4" indent="-685800" algn="l">
              <a:lnSpc>
                <a:spcPct val="90000"/>
              </a:lnSpc>
              <a:spcBef>
                <a:spcPts val="1000"/>
              </a:spcBef>
              <a:spcAft>
                <a:spcPts val="0"/>
              </a:spcAft>
              <a:buClr>
                <a:schemeClr val="dk1"/>
              </a:buClr>
              <a:buSzPts val="1800"/>
              <a:buChar char="•"/>
              <a:defRPr/>
            </a:lvl5pPr>
            <a:lvl6pPr marL="5486400" lvl="5" indent="-685800" algn="l">
              <a:lnSpc>
                <a:spcPct val="90000"/>
              </a:lnSpc>
              <a:spcBef>
                <a:spcPts val="1000"/>
              </a:spcBef>
              <a:spcAft>
                <a:spcPts val="0"/>
              </a:spcAft>
              <a:buClr>
                <a:schemeClr val="dk1"/>
              </a:buClr>
              <a:buSzPts val="1800"/>
              <a:buChar char="•"/>
              <a:defRPr/>
            </a:lvl6pPr>
            <a:lvl7pPr marL="6400800" lvl="6" indent="-685800" algn="l">
              <a:lnSpc>
                <a:spcPct val="90000"/>
              </a:lnSpc>
              <a:spcBef>
                <a:spcPts val="1000"/>
              </a:spcBef>
              <a:spcAft>
                <a:spcPts val="0"/>
              </a:spcAft>
              <a:buClr>
                <a:schemeClr val="dk1"/>
              </a:buClr>
              <a:buSzPts val="1800"/>
              <a:buChar char="•"/>
              <a:defRPr/>
            </a:lvl7pPr>
            <a:lvl8pPr marL="7315200" lvl="7" indent="-685800" algn="l">
              <a:lnSpc>
                <a:spcPct val="90000"/>
              </a:lnSpc>
              <a:spcBef>
                <a:spcPts val="1000"/>
              </a:spcBef>
              <a:spcAft>
                <a:spcPts val="0"/>
              </a:spcAft>
              <a:buClr>
                <a:schemeClr val="dk1"/>
              </a:buClr>
              <a:buSzPts val="1800"/>
              <a:buChar char="•"/>
              <a:defRPr/>
            </a:lvl8pPr>
            <a:lvl9pPr marL="8229600" lvl="8" indent="-685800" algn="l">
              <a:lnSpc>
                <a:spcPct val="90000"/>
              </a:lnSpc>
              <a:spcBef>
                <a:spcPts val="1000"/>
              </a:spcBef>
              <a:spcAft>
                <a:spcPts val="0"/>
              </a:spcAft>
              <a:buClr>
                <a:schemeClr val="dk1"/>
              </a:buClr>
              <a:buSzPts val="1800"/>
              <a:buChar char="•"/>
              <a:defRPr/>
            </a:lvl9pPr>
          </a:lstStyle>
          <a:p>
            <a:endParaRPr/>
          </a:p>
        </p:txBody>
      </p:sp>
      <p:sp>
        <p:nvSpPr>
          <p:cNvPr id="32" name="Google Shape;32;p6"/>
          <p:cNvSpPr txBox="1">
            <a:spLocks noGrp="1"/>
          </p:cNvSpPr>
          <p:nvPr>
            <p:ph type="body" idx="2"/>
          </p:nvPr>
        </p:nvSpPr>
        <p:spPr>
          <a:xfrm>
            <a:off x="12344400" y="3651250"/>
            <a:ext cx="10363200" cy="8702676"/>
          </a:xfrm>
          <a:prstGeom prst="rect">
            <a:avLst/>
          </a:prstGeom>
          <a:noFill/>
          <a:ln>
            <a:noFill/>
          </a:ln>
        </p:spPr>
        <p:txBody>
          <a:bodyPr spcFirstLastPara="1" wrap="square" lIns="91425" tIns="45700" rIns="91425" bIns="45700" anchor="t" anchorCtr="0">
            <a:normAutofit/>
          </a:bodyPr>
          <a:lstStyle>
            <a:lvl1pPr marL="914400" lvl="0" indent="-685800" algn="l">
              <a:lnSpc>
                <a:spcPct val="90000"/>
              </a:lnSpc>
              <a:spcBef>
                <a:spcPts val="2000"/>
              </a:spcBef>
              <a:spcAft>
                <a:spcPts val="0"/>
              </a:spcAft>
              <a:buClr>
                <a:schemeClr val="dk1"/>
              </a:buClr>
              <a:buSzPts val="1800"/>
              <a:buChar char="•"/>
              <a:defRPr/>
            </a:lvl1pPr>
            <a:lvl2pPr marL="1828800" lvl="1" indent="-685800" algn="l">
              <a:lnSpc>
                <a:spcPct val="90000"/>
              </a:lnSpc>
              <a:spcBef>
                <a:spcPts val="1000"/>
              </a:spcBef>
              <a:spcAft>
                <a:spcPts val="0"/>
              </a:spcAft>
              <a:buClr>
                <a:schemeClr val="dk1"/>
              </a:buClr>
              <a:buSzPts val="1800"/>
              <a:buChar char="•"/>
              <a:defRPr/>
            </a:lvl2pPr>
            <a:lvl3pPr marL="2743200" lvl="2" indent="-685800" algn="l">
              <a:lnSpc>
                <a:spcPct val="90000"/>
              </a:lnSpc>
              <a:spcBef>
                <a:spcPts val="1000"/>
              </a:spcBef>
              <a:spcAft>
                <a:spcPts val="0"/>
              </a:spcAft>
              <a:buClr>
                <a:schemeClr val="dk1"/>
              </a:buClr>
              <a:buSzPts val="1800"/>
              <a:buChar char="•"/>
              <a:defRPr/>
            </a:lvl3pPr>
            <a:lvl4pPr marL="3657600" lvl="3" indent="-685800" algn="l">
              <a:lnSpc>
                <a:spcPct val="90000"/>
              </a:lnSpc>
              <a:spcBef>
                <a:spcPts val="1000"/>
              </a:spcBef>
              <a:spcAft>
                <a:spcPts val="0"/>
              </a:spcAft>
              <a:buClr>
                <a:schemeClr val="dk1"/>
              </a:buClr>
              <a:buSzPts val="1800"/>
              <a:buChar char="•"/>
              <a:defRPr/>
            </a:lvl4pPr>
            <a:lvl5pPr marL="4572000" lvl="4" indent="-685800" algn="l">
              <a:lnSpc>
                <a:spcPct val="90000"/>
              </a:lnSpc>
              <a:spcBef>
                <a:spcPts val="1000"/>
              </a:spcBef>
              <a:spcAft>
                <a:spcPts val="0"/>
              </a:spcAft>
              <a:buClr>
                <a:schemeClr val="dk1"/>
              </a:buClr>
              <a:buSzPts val="1800"/>
              <a:buChar char="•"/>
              <a:defRPr/>
            </a:lvl5pPr>
            <a:lvl6pPr marL="5486400" lvl="5" indent="-685800" algn="l">
              <a:lnSpc>
                <a:spcPct val="90000"/>
              </a:lnSpc>
              <a:spcBef>
                <a:spcPts val="1000"/>
              </a:spcBef>
              <a:spcAft>
                <a:spcPts val="0"/>
              </a:spcAft>
              <a:buClr>
                <a:schemeClr val="dk1"/>
              </a:buClr>
              <a:buSzPts val="1800"/>
              <a:buChar char="•"/>
              <a:defRPr/>
            </a:lvl6pPr>
            <a:lvl7pPr marL="6400800" lvl="6" indent="-685800" algn="l">
              <a:lnSpc>
                <a:spcPct val="90000"/>
              </a:lnSpc>
              <a:spcBef>
                <a:spcPts val="1000"/>
              </a:spcBef>
              <a:spcAft>
                <a:spcPts val="0"/>
              </a:spcAft>
              <a:buClr>
                <a:schemeClr val="dk1"/>
              </a:buClr>
              <a:buSzPts val="1800"/>
              <a:buChar char="•"/>
              <a:defRPr/>
            </a:lvl7pPr>
            <a:lvl8pPr marL="7315200" lvl="7" indent="-685800" algn="l">
              <a:lnSpc>
                <a:spcPct val="90000"/>
              </a:lnSpc>
              <a:spcBef>
                <a:spcPts val="1000"/>
              </a:spcBef>
              <a:spcAft>
                <a:spcPts val="0"/>
              </a:spcAft>
              <a:buClr>
                <a:schemeClr val="dk1"/>
              </a:buClr>
              <a:buSzPts val="1800"/>
              <a:buChar char="•"/>
              <a:defRPr/>
            </a:lvl8pPr>
            <a:lvl9pPr marL="8229600" lvl="8" indent="-685800" algn="l">
              <a:lnSpc>
                <a:spcPct val="90000"/>
              </a:lnSpc>
              <a:spcBef>
                <a:spcPts val="1000"/>
              </a:spcBef>
              <a:spcAft>
                <a:spcPts val="0"/>
              </a:spcAft>
              <a:buClr>
                <a:schemeClr val="dk1"/>
              </a:buClr>
              <a:buSzPts val="1800"/>
              <a:buChar char="•"/>
              <a:defRPr/>
            </a:lvl9pPr>
          </a:lstStyle>
          <a:p>
            <a:endParaRPr/>
          </a:p>
        </p:txBody>
      </p:sp>
      <p:sp>
        <p:nvSpPr>
          <p:cNvPr id="33" name="Google Shape;33;p6"/>
          <p:cNvSpPr txBox="1">
            <a:spLocks noGrp="1"/>
          </p:cNvSpPr>
          <p:nvPr>
            <p:ph type="dt" idx="10"/>
          </p:nvPr>
        </p:nvSpPr>
        <p:spPr>
          <a:xfrm>
            <a:off x="1676400" y="12712701"/>
            <a:ext cx="5486400" cy="73025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34" name="Google Shape;34;p6"/>
          <p:cNvSpPr txBox="1">
            <a:spLocks noGrp="1"/>
          </p:cNvSpPr>
          <p:nvPr>
            <p:ph type="ftr" idx="11"/>
          </p:nvPr>
        </p:nvSpPr>
        <p:spPr>
          <a:xfrm>
            <a:off x="8077200" y="12712701"/>
            <a:ext cx="8229600" cy="73025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35" name="Google Shape;35;p6"/>
          <p:cNvSpPr txBox="1">
            <a:spLocks noGrp="1"/>
          </p:cNvSpPr>
          <p:nvPr>
            <p:ph type="sldNum" idx="12"/>
          </p:nvPr>
        </p:nvSpPr>
        <p:spPr>
          <a:xfrm>
            <a:off x="17221200" y="12712701"/>
            <a:ext cx="5486400" cy="73025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24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24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24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24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24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24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24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24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2400" b="0" i="0" u="none" strike="noStrike" cap="none">
                <a:solidFill>
                  <a:srgbClr val="888888"/>
                </a:solidFill>
                <a:latin typeface="Calibri"/>
                <a:ea typeface="Calibri"/>
                <a:cs typeface="Calibri"/>
                <a:sym typeface="Calibri"/>
              </a:defRPr>
            </a:lvl9pPr>
          </a:lstStyle>
          <a:p>
            <a:fld id="{00000000-1234-1234-1234-123412341234}" type="slidenum">
              <a:rPr lang="en-ZA" smtClean="0"/>
              <a:pPr/>
              <a:t>‹#›</a:t>
            </a:fld>
            <a:endParaRPr lang="en-ZA" dirty="0"/>
          </a:p>
        </p:txBody>
      </p:sp>
    </p:spTree>
    <p:extLst>
      <p:ext uri="{BB962C8B-B14F-4D97-AF65-F5344CB8AC3E}">
        <p14:creationId xmlns:p14="http://schemas.microsoft.com/office/powerpoint/2010/main" val="28537502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36"/>
        <p:cNvGrpSpPr/>
        <p:nvPr/>
      </p:nvGrpSpPr>
      <p:grpSpPr>
        <a:xfrm>
          <a:off x="0" y="0"/>
          <a:ext cx="0" cy="0"/>
          <a:chOff x="0" y="0"/>
          <a:chExt cx="0" cy="0"/>
        </a:xfrm>
      </p:grpSpPr>
      <p:sp>
        <p:nvSpPr>
          <p:cNvPr id="37" name="Google Shape;37;p7"/>
          <p:cNvSpPr txBox="1">
            <a:spLocks noGrp="1"/>
          </p:cNvSpPr>
          <p:nvPr>
            <p:ph type="title"/>
          </p:nvPr>
        </p:nvSpPr>
        <p:spPr>
          <a:xfrm>
            <a:off x="1679576" y="730251"/>
            <a:ext cx="21031200" cy="265112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7"/>
          <p:cNvSpPr txBox="1">
            <a:spLocks noGrp="1"/>
          </p:cNvSpPr>
          <p:nvPr>
            <p:ph type="body" idx="1"/>
          </p:nvPr>
        </p:nvSpPr>
        <p:spPr>
          <a:xfrm>
            <a:off x="1679577" y="3362326"/>
            <a:ext cx="10315574" cy="1647824"/>
          </a:xfrm>
          <a:prstGeom prst="rect">
            <a:avLst/>
          </a:prstGeom>
          <a:noFill/>
          <a:ln>
            <a:noFill/>
          </a:ln>
        </p:spPr>
        <p:txBody>
          <a:bodyPr spcFirstLastPara="1" wrap="square" lIns="91425" tIns="45700" rIns="91425" bIns="45700" anchor="b" anchorCtr="0">
            <a:normAutofit/>
          </a:bodyPr>
          <a:lstStyle>
            <a:lvl1pPr marL="914400" lvl="0" indent="-457200" algn="l">
              <a:lnSpc>
                <a:spcPct val="90000"/>
              </a:lnSpc>
              <a:spcBef>
                <a:spcPts val="2000"/>
              </a:spcBef>
              <a:spcAft>
                <a:spcPts val="0"/>
              </a:spcAft>
              <a:buClr>
                <a:schemeClr val="dk1"/>
              </a:buClr>
              <a:buSzPts val="2400"/>
              <a:buNone/>
              <a:defRPr sz="4800" b="1"/>
            </a:lvl1pPr>
            <a:lvl2pPr marL="1828800" lvl="1" indent="-457200" algn="l">
              <a:lnSpc>
                <a:spcPct val="90000"/>
              </a:lnSpc>
              <a:spcBef>
                <a:spcPts val="1000"/>
              </a:spcBef>
              <a:spcAft>
                <a:spcPts val="0"/>
              </a:spcAft>
              <a:buClr>
                <a:schemeClr val="dk1"/>
              </a:buClr>
              <a:buSzPts val="2000"/>
              <a:buNone/>
              <a:defRPr sz="4000" b="1"/>
            </a:lvl2pPr>
            <a:lvl3pPr marL="2743200" lvl="2" indent="-457200" algn="l">
              <a:lnSpc>
                <a:spcPct val="90000"/>
              </a:lnSpc>
              <a:spcBef>
                <a:spcPts val="1000"/>
              </a:spcBef>
              <a:spcAft>
                <a:spcPts val="0"/>
              </a:spcAft>
              <a:buClr>
                <a:schemeClr val="dk1"/>
              </a:buClr>
              <a:buSzPts val="1800"/>
              <a:buNone/>
              <a:defRPr sz="3600" b="1"/>
            </a:lvl3pPr>
            <a:lvl4pPr marL="3657600" lvl="3" indent="-457200" algn="l">
              <a:lnSpc>
                <a:spcPct val="90000"/>
              </a:lnSpc>
              <a:spcBef>
                <a:spcPts val="1000"/>
              </a:spcBef>
              <a:spcAft>
                <a:spcPts val="0"/>
              </a:spcAft>
              <a:buClr>
                <a:schemeClr val="dk1"/>
              </a:buClr>
              <a:buSzPts val="1600"/>
              <a:buNone/>
              <a:defRPr sz="3200" b="1"/>
            </a:lvl4pPr>
            <a:lvl5pPr marL="4572000" lvl="4" indent="-457200" algn="l">
              <a:lnSpc>
                <a:spcPct val="90000"/>
              </a:lnSpc>
              <a:spcBef>
                <a:spcPts val="1000"/>
              </a:spcBef>
              <a:spcAft>
                <a:spcPts val="0"/>
              </a:spcAft>
              <a:buClr>
                <a:schemeClr val="dk1"/>
              </a:buClr>
              <a:buSzPts val="1600"/>
              <a:buNone/>
              <a:defRPr sz="3200" b="1"/>
            </a:lvl5pPr>
            <a:lvl6pPr marL="5486400" lvl="5" indent="-457200" algn="l">
              <a:lnSpc>
                <a:spcPct val="90000"/>
              </a:lnSpc>
              <a:spcBef>
                <a:spcPts val="1000"/>
              </a:spcBef>
              <a:spcAft>
                <a:spcPts val="0"/>
              </a:spcAft>
              <a:buClr>
                <a:schemeClr val="dk1"/>
              </a:buClr>
              <a:buSzPts val="1600"/>
              <a:buNone/>
              <a:defRPr sz="3200" b="1"/>
            </a:lvl6pPr>
            <a:lvl7pPr marL="6400800" lvl="6" indent="-457200" algn="l">
              <a:lnSpc>
                <a:spcPct val="90000"/>
              </a:lnSpc>
              <a:spcBef>
                <a:spcPts val="1000"/>
              </a:spcBef>
              <a:spcAft>
                <a:spcPts val="0"/>
              </a:spcAft>
              <a:buClr>
                <a:schemeClr val="dk1"/>
              </a:buClr>
              <a:buSzPts val="1600"/>
              <a:buNone/>
              <a:defRPr sz="3200" b="1"/>
            </a:lvl7pPr>
            <a:lvl8pPr marL="7315200" lvl="7" indent="-457200" algn="l">
              <a:lnSpc>
                <a:spcPct val="90000"/>
              </a:lnSpc>
              <a:spcBef>
                <a:spcPts val="1000"/>
              </a:spcBef>
              <a:spcAft>
                <a:spcPts val="0"/>
              </a:spcAft>
              <a:buClr>
                <a:schemeClr val="dk1"/>
              </a:buClr>
              <a:buSzPts val="1600"/>
              <a:buNone/>
              <a:defRPr sz="3200" b="1"/>
            </a:lvl8pPr>
            <a:lvl9pPr marL="8229600" lvl="8" indent="-457200" algn="l">
              <a:lnSpc>
                <a:spcPct val="90000"/>
              </a:lnSpc>
              <a:spcBef>
                <a:spcPts val="1000"/>
              </a:spcBef>
              <a:spcAft>
                <a:spcPts val="0"/>
              </a:spcAft>
              <a:buClr>
                <a:schemeClr val="dk1"/>
              </a:buClr>
              <a:buSzPts val="1600"/>
              <a:buNone/>
              <a:defRPr sz="3200" b="1"/>
            </a:lvl9pPr>
          </a:lstStyle>
          <a:p>
            <a:endParaRPr/>
          </a:p>
        </p:txBody>
      </p:sp>
      <p:sp>
        <p:nvSpPr>
          <p:cNvPr id="39" name="Google Shape;39;p7"/>
          <p:cNvSpPr txBox="1">
            <a:spLocks noGrp="1"/>
          </p:cNvSpPr>
          <p:nvPr>
            <p:ph type="body" idx="2"/>
          </p:nvPr>
        </p:nvSpPr>
        <p:spPr>
          <a:xfrm>
            <a:off x="1679577" y="5010150"/>
            <a:ext cx="10315574" cy="7369176"/>
          </a:xfrm>
          <a:prstGeom prst="rect">
            <a:avLst/>
          </a:prstGeom>
          <a:noFill/>
          <a:ln>
            <a:noFill/>
          </a:ln>
        </p:spPr>
        <p:txBody>
          <a:bodyPr spcFirstLastPara="1" wrap="square" lIns="91425" tIns="45700" rIns="91425" bIns="45700" anchor="t" anchorCtr="0">
            <a:normAutofit/>
          </a:bodyPr>
          <a:lstStyle>
            <a:lvl1pPr marL="914400" lvl="0" indent="-685800" algn="l">
              <a:lnSpc>
                <a:spcPct val="90000"/>
              </a:lnSpc>
              <a:spcBef>
                <a:spcPts val="2000"/>
              </a:spcBef>
              <a:spcAft>
                <a:spcPts val="0"/>
              </a:spcAft>
              <a:buClr>
                <a:schemeClr val="dk1"/>
              </a:buClr>
              <a:buSzPts val="1800"/>
              <a:buChar char="•"/>
              <a:defRPr/>
            </a:lvl1pPr>
            <a:lvl2pPr marL="1828800" lvl="1" indent="-685800" algn="l">
              <a:lnSpc>
                <a:spcPct val="90000"/>
              </a:lnSpc>
              <a:spcBef>
                <a:spcPts val="1000"/>
              </a:spcBef>
              <a:spcAft>
                <a:spcPts val="0"/>
              </a:spcAft>
              <a:buClr>
                <a:schemeClr val="dk1"/>
              </a:buClr>
              <a:buSzPts val="1800"/>
              <a:buChar char="•"/>
              <a:defRPr/>
            </a:lvl2pPr>
            <a:lvl3pPr marL="2743200" lvl="2" indent="-685800" algn="l">
              <a:lnSpc>
                <a:spcPct val="90000"/>
              </a:lnSpc>
              <a:spcBef>
                <a:spcPts val="1000"/>
              </a:spcBef>
              <a:spcAft>
                <a:spcPts val="0"/>
              </a:spcAft>
              <a:buClr>
                <a:schemeClr val="dk1"/>
              </a:buClr>
              <a:buSzPts val="1800"/>
              <a:buChar char="•"/>
              <a:defRPr/>
            </a:lvl3pPr>
            <a:lvl4pPr marL="3657600" lvl="3" indent="-685800" algn="l">
              <a:lnSpc>
                <a:spcPct val="90000"/>
              </a:lnSpc>
              <a:spcBef>
                <a:spcPts val="1000"/>
              </a:spcBef>
              <a:spcAft>
                <a:spcPts val="0"/>
              </a:spcAft>
              <a:buClr>
                <a:schemeClr val="dk1"/>
              </a:buClr>
              <a:buSzPts val="1800"/>
              <a:buChar char="•"/>
              <a:defRPr/>
            </a:lvl4pPr>
            <a:lvl5pPr marL="4572000" lvl="4" indent="-685800" algn="l">
              <a:lnSpc>
                <a:spcPct val="90000"/>
              </a:lnSpc>
              <a:spcBef>
                <a:spcPts val="1000"/>
              </a:spcBef>
              <a:spcAft>
                <a:spcPts val="0"/>
              </a:spcAft>
              <a:buClr>
                <a:schemeClr val="dk1"/>
              </a:buClr>
              <a:buSzPts val="1800"/>
              <a:buChar char="•"/>
              <a:defRPr/>
            </a:lvl5pPr>
            <a:lvl6pPr marL="5486400" lvl="5" indent="-685800" algn="l">
              <a:lnSpc>
                <a:spcPct val="90000"/>
              </a:lnSpc>
              <a:spcBef>
                <a:spcPts val="1000"/>
              </a:spcBef>
              <a:spcAft>
                <a:spcPts val="0"/>
              </a:spcAft>
              <a:buClr>
                <a:schemeClr val="dk1"/>
              </a:buClr>
              <a:buSzPts val="1800"/>
              <a:buChar char="•"/>
              <a:defRPr/>
            </a:lvl6pPr>
            <a:lvl7pPr marL="6400800" lvl="6" indent="-685800" algn="l">
              <a:lnSpc>
                <a:spcPct val="90000"/>
              </a:lnSpc>
              <a:spcBef>
                <a:spcPts val="1000"/>
              </a:spcBef>
              <a:spcAft>
                <a:spcPts val="0"/>
              </a:spcAft>
              <a:buClr>
                <a:schemeClr val="dk1"/>
              </a:buClr>
              <a:buSzPts val="1800"/>
              <a:buChar char="•"/>
              <a:defRPr/>
            </a:lvl7pPr>
            <a:lvl8pPr marL="7315200" lvl="7" indent="-685800" algn="l">
              <a:lnSpc>
                <a:spcPct val="90000"/>
              </a:lnSpc>
              <a:spcBef>
                <a:spcPts val="1000"/>
              </a:spcBef>
              <a:spcAft>
                <a:spcPts val="0"/>
              </a:spcAft>
              <a:buClr>
                <a:schemeClr val="dk1"/>
              </a:buClr>
              <a:buSzPts val="1800"/>
              <a:buChar char="•"/>
              <a:defRPr/>
            </a:lvl8pPr>
            <a:lvl9pPr marL="8229600" lvl="8" indent="-685800" algn="l">
              <a:lnSpc>
                <a:spcPct val="90000"/>
              </a:lnSpc>
              <a:spcBef>
                <a:spcPts val="1000"/>
              </a:spcBef>
              <a:spcAft>
                <a:spcPts val="0"/>
              </a:spcAft>
              <a:buClr>
                <a:schemeClr val="dk1"/>
              </a:buClr>
              <a:buSzPts val="1800"/>
              <a:buChar char="•"/>
              <a:defRPr/>
            </a:lvl9pPr>
          </a:lstStyle>
          <a:p>
            <a:endParaRPr/>
          </a:p>
        </p:txBody>
      </p:sp>
      <p:sp>
        <p:nvSpPr>
          <p:cNvPr id="40" name="Google Shape;40;p7"/>
          <p:cNvSpPr txBox="1">
            <a:spLocks noGrp="1"/>
          </p:cNvSpPr>
          <p:nvPr>
            <p:ph type="body" idx="3"/>
          </p:nvPr>
        </p:nvSpPr>
        <p:spPr>
          <a:xfrm>
            <a:off x="12344400" y="3362326"/>
            <a:ext cx="10366376" cy="1647824"/>
          </a:xfrm>
          <a:prstGeom prst="rect">
            <a:avLst/>
          </a:prstGeom>
          <a:noFill/>
          <a:ln>
            <a:noFill/>
          </a:ln>
        </p:spPr>
        <p:txBody>
          <a:bodyPr spcFirstLastPara="1" wrap="square" lIns="91425" tIns="45700" rIns="91425" bIns="45700" anchor="b" anchorCtr="0">
            <a:normAutofit/>
          </a:bodyPr>
          <a:lstStyle>
            <a:lvl1pPr marL="914400" lvl="0" indent="-457200" algn="l">
              <a:lnSpc>
                <a:spcPct val="90000"/>
              </a:lnSpc>
              <a:spcBef>
                <a:spcPts val="2000"/>
              </a:spcBef>
              <a:spcAft>
                <a:spcPts val="0"/>
              </a:spcAft>
              <a:buClr>
                <a:schemeClr val="dk1"/>
              </a:buClr>
              <a:buSzPts val="2400"/>
              <a:buNone/>
              <a:defRPr sz="4800" b="1"/>
            </a:lvl1pPr>
            <a:lvl2pPr marL="1828800" lvl="1" indent="-457200" algn="l">
              <a:lnSpc>
                <a:spcPct val="90000"/>
              </a:lnSpc>
              <a:spcBef>
                <a:spcPts val="1000"/>
              </a:spcBef>
              <a:spcAft>
                <a:spcPts val="0"/>
              </a:spcAft>
              <a:buClr>
                <a:schemeClr val="dk1"/>
              </a:buClr>
              <a:buSzPts val="2000"/>
              <a:buNone/>
              <a:defRPr sz="4000" b="1"/>
            </a:lvl2pPr>
            <a:lvl3pPr marL="2743200" lvl="2" indent="-457200" algn="l">
              <a:lnSpc>
                <a:spcPct val="90000"/>
              </a:lnSpc>
              <a:spcBef>
                <a:spcPts val="1000"/>
              </a:spcBef>
              <a:spcAft>
                <a:spcPts val="0"/>
              </a:spcAft>
              <a:buClr>
                <a:schemeClr val="dk1"/>
              </a:buClr>
              <a:buSzPts val="1800"/>
              <a:buNone/>
              <a:defRPr sz="3600" b="1"/>
            </a:lvl3pPr>
            <a:lvl4pPr marL="3657600" lvl="3" indent="-457200" algn="l">
              <a:lnSpc>
                <a:spcPct val="90000"/>
              </a:lnSpc>
              <a:spcBef>
                <a:spcPts val="1000"/>
              </a:spcBef>
              <a:spcAft>
                <a:spcPts val="0"/>
              </a:spcAft>
              <a:buClr>
                <a:schemeClr val="dk1"/>
              </a:buClr>
              <a:buSzPts val="1600"/>
              <a:buNone/>
              <a:defRPr sz="3200" b="1"/>
            </a:lvl4pPr>
            <a:lvl5pPr marL="4572000" lvl="4" indent="-457200" algn="l">
              <a:lnSpc>
                <a:spcPct val="90000"/>
              </a:lnSpc>
              <a:spcBef>
                <a:spcPts val="1000"/>
              </a:spcBef>
              <a:spcAft>
                <a:spcPts val="0"/>
              </a:spcAft>
              <a:buClr>
                <a:schemeClr val="dk1"/>
              </a:buClr>
              <a:buSzPts val="1600"/>
              <a:buNone/>
              <a:defRPr sz="3200" b="1"/>
            </a:lvl5pPr>
            <a:lvl6pPr marL="5486400" lvl="5" indent="-457200" algn="l">
              <a:lnSpc>
                <a:spcPct val="90000"/>
              </a:lnSpc>
              <a:spcBef>
                <a:spcPts val="1000"/>
              </a:spcBef>
              <a:spcAft>
                <a:spcPts val="0"/>
              </a:spcAft>
              <a:buClr>
                <a:schemeClr val="dk1"/>
              </a:buClr>
              <a:buSzPts val="1600"/>
              <a:buNone/>
              <a:defRPr sz="3200" b="1"/>
            </a:lvl6pPr>
            <a:lvl7pPr marL="6400800" lvl="6" indent="-457200" algn="l">
              <a:lnSpc>
                <a:spcPct val="90000"/>
              </a:lnSpc>
              <a:spcBef>
                <a:spcPts val="1000"/>
              </a:spcBef>
              <a:spcAft>
                <a:spcPts val="0"/>
              </a:spcAft>
              <a:buClr>
                <a:schemeClr val="dk1"/>
              </a:buClr>
              <a:buSzPts val="1600"/>
              <a:buNone/>
              <a:defRPr sz="3200" b="1"/>
            </a:lvl7pPr>
            <a:lvl8pPr marL="7315200" lvl="7" indent="-457200" algn="l">
              <a:lnSpc>
                <a:spcPct val="90000"/>
              </a:lnSpc>
              <a:spcBef>
                <a:spcPts val="1000"/>
              </a:spcBef>
              <a:spcAft>
                <a:spcPts val="0"/>
              </a:spcAft>
              <a:buClr>
                <a:schemeClr val="dk1"/>
              </a:buClr>
              <a:buSzPts val="1600"/>
              <a:buNone/>
              <a:defRPr sz="3200" b="1"/>
            </a:lvl8pPr>
            <a:lvl9pPr marL="8229600" lvl="8" indent="-457200" algn="l">
              <a:lnSpc>
                <a:spcPct val="90000"/>
              </a:lnSpc>
              <a:spcBef>
                <a:spcPts val="1000"/>
              </a:spcBef>
              <a:spcAft>
                <a:spcPts val="0"/>
              </a:spcAft>
              <a:buClr>
                <a:schemeClr val="dk1"/>
              </a:buClr>
              <a:buSzPts val="1600"/>
              <a:buNone/>
              <a:defRPr sz="3200" b="1"/>
            </a:lvl9pPr>
          </a:lstStyle>
          <a:p>
            <a:endParaRPr/>
          </a:p>
        </p:txBody>
      </p:sp>
      <p:sp>
        <p:nvSpPr>
          <p:cNvPr id="41" name="Google Shape;41;p7"/>
          <p:cNvSpPr txBox="1">
            <a:spLocks noGrp="1"/>
          </p:cNvSpPr>
          <p:nvPr>
            <p:ph type="body" idx="4"/>
          </p:nvPr>
        </p:nvSpPr>
        <p:spPr>
          <a:xfrm>
            <a:off x="12344400" y="5010150"/>
            <a:ext cx="10366376" cy="7369176"/>
          </a:xfrm>
          <a:prstGeom prst="rect">
            <a:avLst/>
          </a:prstGeom>
          <a:noFill/>
          <a:ln>
            <a:noFill/>
          </a:ln>
        </p:spPr>
        <p:txBody>
          <a:bodyPr spcFirstLastPara="1" wrap="square" lIns="91425" tIns="45700" rIns="91425" bIns="45700" anchor="t" anchorCtr="0">
            <a:normAutofit/>
          </a:bodyPr>
          <a:lstStyle>
            <a:lvl1pPr marL="914400" lvl="0" indent="-685800" algn="l">
              <a:lnSpc>
                <a:spcPct val="90000"/>
              </a:lnSpc>
              <a:spcBef>
                <a:spcPts val="2000"/>
              </a:spcBef>
              <a:spcAft>
                <a:spcPts val="0"/>
              </a:spcAft>
              <a:buClr>
                <a:schemeClr val="dk1"/>
              </a:buClr>
              <a:buSzPts val="1800"/>
              <a:buChar char="•"/>
              <a:defRPr/>
            </a:lvl1pPr>
            <a:lvl2pPr marL="1828800" lvl="1" indent="-685800" algn="l">
              <a:lnSpc>
                <a:spcPct val="90000"/>
              </a:lnSpc>
              <a:spcBef>
                <a:spcPts val="1000"/>
              </a:spcBef>
              <a:spcAft>
                <a:spcPts val="0"/>
              </a:spcAft>
              <a:buClr>
                <a:schemeClr val="dk1"/>
              </a:buClr>
              <a:buSzPts val="1800"/>
              <a:buChar char="•"/>
              <a:defRPr/>
            </a:lvl2pPr>
            <a:lvl3pPr marL="2743200" lvl="2" indent="-685800" algn="l">
              <a:lnSpc>
                <a:spcPct val="90000"/>
              </a:lnSpc>
              <a:spcBef>
                <a:spcPts val="1000"/>
              </a:spcBef>
              <a:spcAft>
                <a:spcPts val="0"/>
              </a:spcAft>
              <a:buClr>
                <a:schemeClr val="dk1"/>
              </a:buClr>
              <a:buSzPts val="1800"/>
              <a:buChar char="•"/>
              <a:defRPr/>
            </a:lvl3pPr>
            <a:lvl4pPr marL="3657600" lvl="3" indent="-685800" algn="l">
              <a:lnSpc>
                <a:spcPct val="90000"/>
              </a:lnSpc>
              <a:spcBef>
                <a:spcPts val="1000"/>
              </a:spcBef>
              <a:spcAft>
                <a:spcPts val="0"/>
              </a:spcAft>
              <a:buClr>
                <a:schemeClr val="dk1"/>
              </a:buClr>
              <a:buSzPts val="1800"/>
              <a:buChar char="•"/>
              <a:defRPr/>
            </a:lvl4pPr>
            <a:lvl5pPr marL="4572000" lvl="4" indent="-685800" algn="l">
              <a:lnSpc>
                <a:spcPct val="90000"/>
              </a:lnSpc>
              <a:spcBef>
                <a:spcPts val="1000"/>
              </a:spcBef>
              <a:spcAft>
                <a:spcPts val="0"/>
              </a:spcAft>
              <a:buClr>
                <a:schemeClr val="dk1"/>
              </a:buClr>
              <a:buSzPts val="1800"/>
              <a:buChar char="•"/>
              <a:defRPr/>
            </a:lvl5pPr>
            <a:lvl6pPr marL="5486400" lvl="5" indent="-685800" algn="l">
              <a:lnSpc>
                <a:spcPct val="90000"/>
              </a:lnSpc>
              <a:spcBef>
                <a:spcPts val="1000"/>
              </a:spcBef>
              <a:spcAft>
                <a:spcPts val="0"/>
              </a:spcAft>
              <a:buClr>
                <a:schemeClr val="dk1"/>
              </a:buClr>
              <a:buSzPts val="1800"/>
              <a:buChar char="•"/>
              <a:defRPr/>
            </a:lvl6pPr>
            <a:lvl7pPr marL="6400800" lvl="6" indent="-685800" algn="l">
              <a:lnSpc>
                <a:spcPct val="90000"/>
              </a:lnSpc>
              <a:spcBef>
                <a:spcPts val="1000"/>
              </a:spcBef>
              <a:spcAft>
                <a:spcPts val="0"/>
              </a:spcAft>
              <a:buClr>
                <a:schemeClr val="dk1"/>
              </a:buClr>
              <a:buSzPts val="1800"/>
              <a:buChar char="•"/>
              <a:defRPr/>
            </a:lvl7pPr>
            <a:lvl8pPr marL="7315200" lvl="7" indent="-685800" algn="l">
              <a:lnSpc>
                <a:spcPct val="90000"/>
              </a:lnSpc>
              <a:spcBef>
                <a:spcPts val="1000"/>
              </a:spcBef>
              <a:spcAft>
                <a:spcPts val="0"/>
              </a:spcAft>
              <a:buClr>
                <a:schemeClr val="dk1"/>
              </a:buClr>
              <a:buSzPts val="1800"/>
              <a:buChar char="•"/>
              <a:defRPr/>
            </a:lvl8pPr>
            <a:lvl9pPr marL="8229600" lvl="8" indent="-685800" algn="l">
              <a:lnSpc>
                <a:spcPct val="90000"/>
              </a:lnSpc>
              <a:spcBef>
                <a:spcPts val="1000"/>
              </a:spcBef>
              <a:spcAft>
                <a:spcPts val="0"/>
              </a:spcAft>
              <a:buClr>
                <a:schemeClr val="dk1"/>
              </a:buClr>
              <a:buSzPts val="1800"/>
              <a:buChar char="•"/>
              <a:defRPr/>
            </a:lvl9pPr>
          </a:lstStyle>
          <a:p>
            <a:endParaRPr/>
          </a:p>
        </p:txBody>
      </p:sp>
      <p:sp>
        <p:nvSpPr>
          <p:cNvPr id="42" name="Google Shape;42;p7"/>
          <p:cNvSpPr txBox="1">
            <a:spLocks noGrp="1"/>
          </p:cNvSpPr>
          <p:nvPr>
            <p:ph type="dt" idx="10"/>
          </p:nvPr>
        </p:nvSpPr>
        <p:spPr>
          <a:xfrm>
            <a:off x="1676400" y="12712701"/>
            <a:ext cx="5486400" cy="73025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43" name="Google Shape;43;p7"/>
          <p:cNvSpPr txBox="1">
            <a:spLocks noGrp="1"/>
          </p:cNvSpPr>
          <p:nvPr>
            <p:ph type="ftr" idx="11"/>
          </p:nvPr>
        </p:nvSpPr>
        <p:spPr>
          <a:xfrm>
            <a:off x="8077200" y="12712701"/>
            <a:ext cx="8229600" cy="73025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44" name="Google Shape;44;p7"/>
          <p:cNvSpPr txBox="1">
            <a:spLocks noGrp="1"/>
          </p:cNvSpPr>
          <p:nvPr>
            <p:ph type="sldNum" idx="12"/>
          </p:nvPr>
        </p:nvSpPr>
        <p:spPr>
          <a:xfrm>
            <a:off x="17221200" y="12712701"/>
            <a:ext cx="5486400" cy="73025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24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24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24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24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24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24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24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24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2400" b="0" i="0" u="none" strike="noStrike" cap="none">
                <a:solidFill>
                  <a:srgbClr val="888888"/>
                </a:solidFill>
                <a:latin typeface="Calibri"/>
                <a:ea typeface="Calibri"/>
                <a:cs typeface="Calibri"/>
                <a:sym typeface="Calibri"/>
              </a:defRPr>
            </a:lvl9pPr>
          </a:lstStyle>
          <a:p>
            <a:fld id="{00000000-1234-1234-1234-123412341234}" type="slidenum">
              <a:rPr lang="en-ZA" smtClean="0"/>
              <a:pPr/>
              <a:t>‹#›</a:t>
            </a:fld>
            <a:endParaRPr lang="en-ZA" dirty="0"/>
          </a:p>
        </p:txBody>
      </p:sp>
    </p:spTree>
    <p:extLst>
      <p:ext uri="{BB962C8B-B14F-4D97-AF65-F5344CB8AC3E}">
        <p14:creationId xmlns:p14="http://schemas.microsoft.com/office/powerpoint/2010/main" val="8757029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5"/>
        <p:cNvGrpSpPr/>
        <p:nvPr/>
      </p:nvGrpSpPr>
      <p:grpSpPr>
        <a:xfrm>
          <a:off x="0" y="0"/>
          <a:ext cx="0" cy="0"/>
          <a:chOff x="0" y="0"/>
          <a:chExt cx="0" cy="0"/>
        </a:xfrm>
      </p:grpSpPr>
      <p:sp>
        <p:nvSpPr>
          <p:cNvPr id="46" name="Google Shape;46;p8"/>
          <p:cNvSpPr txBox="1">
            <a:spLocks noGrp="1"/>
          </p:cNvSpPr>
          <p:nvPr>
            <p:ph type="title"/>
          </p:nvPr>
        </p:nvSpPr>
        <p:spPr>
          <a:xfrm>
            <a:off x="1676400" y="730251"/>
            <a:ext cx="21031200" cy="265112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8"/>
          <p:cNvSpPr txBox="1">
            <a:spLocks noGrp="1"/>
          </p:cNvSpPr>
          <p:nvPr>
            <p:ph type="dt" idx="10"/>
          </p:nvPr>
        </p:nvSpPr>
        <p:spPr>
          <a:xfrm>
            <a:off x="1676400" y="12712701"/>
            <a:ext cx="5486400" cy="73025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48" name="Google Shape;48;p8"/>
          <p:cNvSpPr txBox="1">
            <a:spLocks noGrp="1"/>
          </p:cNvSpPr>
          <p:nvPr>
            <p:ph type="ftr" idx="11"/>
          </p:nvPr>
        </p:nvSpPr>
        <p:spPr>
          <a:xfrm>
            <a:off x="8077200" y="12712701"/>
            <a:ext cx="8229600" cy="73025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49" name="Google Shape;49;p8"/>
          <p:cNvSpPr txBox="1">
            <a:spLocks noGrp="1"/>
          </p:cNvSpPr>
          <p:nvPr>
            <p:ph type="sldNum" idx="12"/>
          </p:nvPr>
        </p:nvSpPr>
        <p:spPr>
          <a:xfrm>
            <a:off x="17221200" y="12712701"/>
            <a:ext cx="5486400" cy="73025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24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24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24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24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24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24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24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24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2400" b="0" i="0" u="none" strike="noStrike" cap="none">
                <a:solidFill>
                  <a:srgbClr val="888888"/>
                </a:solidFill>
                <a:latin typeface="Calibri"/>
                <a:ea typeface="Calibri"/>
                <a:cs typeface="Calibri"/>
                <a:sym typeface="Calibri"/>
              </a:defRPr>
            </a:lvl9pPr>
          </a:lstStyle>
          <a:p>
            <a:fld id="{00000000-1234-1234-1234-123412341234}" type="slidenum">
              <a:rPr lang="en-ZA" smtClean="0"/>
              <a:pPr/>
              <a:t>‹#›</a:t>
            </a:fld>
            <a:endParaRPr lang="en-ZA" dirty="0"/>
          </a:p>
        </p:txBody>
      </p:sp>
    </p:spTree>
    <p:extLst>
      <p:ext uri="{BB962C8B-B14F-4D97-AF65-F5344CB8AC3E}">
        <p14:creationId xmlns:p14="http://schemas.microsoft.com/office/powerpoint/2010/main" val="5331866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9"/>
          <p:cNvSpPr txBox="1">
            <a:spLocks noGrp="1"/>
          </p:cNvSpPr>
          <p:nvPr>
            <p:ph type="dt" idx="10"/>
          </p:nvPr>
        </p:nvSpPr>
        <p:spPr>
          <a:xfrm>
            <a:off x="1676400" y="12712701"/>
            <a:ext cx="5486400" cy="73025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52" name="Google Shape;52;p9"/>
          <p:cNvSpPr txBox="1">
            <a:spLocks noGrp="1"/>
          </p:cNvSpPr>
          <p:nvPr>
            <p:ph type="ftr" idx="11"/>
          </p:nvPr>
        </p:nvSpPr>
        <p:spPr>
          <a:xfrm>
            <a:off x="8077200" y="12712701"/>
            <a:ext cx="8229600" cy="73025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53" name="Google Shape;53;p9"/>
          <p:cNvSpPr txBox="1">
            <a:spLocks noGrp="1"/>
          </p:cNvSpPr>
          <p:nvPr>
            <p:ph type="sldNum" idx="12"/>
          </p:nvPr>
        </p:nvSpPr>
        <p:spPr>
          <a:xfrm>
            <a:off x="17221200" y="12712701"/>
            <a:ext cx="5486400" cy="73025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24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24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24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24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24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24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24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24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2400" b="0" i="0" u="none" strike="noStrike" cap="none">
                <a:solidFill>
                  <a:srgbClr val="888888"/>
                </a:solidFill>
                <a:latin typeface="Calibri"/>
                <a:ea typeface="Calibri"/>
                <a:cs typeface="Calibri"/>
                <a:sym typeface="Calibri"/>
              </a:defRPr>
            </a:lvl9pPr>
          </a:lstStyle>
          <a:p>
            <a:fld id="{00000000-1234-1234-1234-123412341234}" type="slidenum">
              <a:rPr lang="en-ZA" smtClean="0"/>
              <a:pPr/>
              <a:t>‹#›</a:t>
            </a:fld>
            <a:endParaRPr lang="en-ZA" dirty="0"/>
          </a:p>
        </p:txBody>
      </p:sp>
    </p:spTree>
    <p:extLst>
      <p:ext uri="{BB962C8B-B14F-4D97-AF65-F5344CB8AC3E}">
        <p14:creationId xmlns:p14="http://schemas.microsoft.com/office/powerpoint/2010/main" val="11683084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View of beach and sea from a grassy sand dune"/>
          <p:cNvSpPr>
            <a:spLocks noGrp="1"/>
          </p:cNvSpPr>
          <p:nvPr>
            <p:ph type="pic" idx="21"/>
          </p:nvPr>
        </p:nvSpPr>
        <p:spPr>
          <a:xfrm>
            <a:off x="3125968" y="-393700"/>
            <a:ext cx="18135601" cy="12090400"/>
          </a:xfrm>
          <a:prstGeom prst="rect">
            <a:avLst/>
          </a:prstGeom>
        </p:spPr>
        <p:txBody>
          <a:bodyPr lIns="91439" tIns="45719" rIns="91439" bIns="45719" anchor="t">
            <a:noAutofit/>
          </a:bodyPr>
          <a:lstStyle/>
          <a:p>
            <a:endParaRPr dirty="0"/>
          </a:p>
        </p:txBody>
      </p:sp>
      <p:sp>
        <p:nvSpPr>
          <p:cNvPr id="21" name="Title Text"/>
          <p:cNvSpPr txBox="1">
            <a:spLocks noGrp="1"/>
          </p:cNvSpPr>
          <p:nvPr>
            <p:ph type="title"/>
          </p:nvPr>
        </p:nvSpPr>
        <p:spPr>
          <a:xfrm>
            <a:off x="635000" y="9512300"/>
            <a:ext cx="23114000" cy="2006600"/>
          </a:xfrm>
          <a:prstGeom prst="rect">
            <a:avLst/>
          </a:prstGeom>
        </p:spPr>
        <p:txBody>
          <a:bodyPr anchor="b"/>
          <a:lstStyle/>
          <a:p>
            <a:r>
              <a:t>Title Text</a:t>
            </a:r>
          </a:p>
        </p:txBody>
      </p:sp>
      <p:sp>
        <p:nvSpPr>
          <p:cNvPr id="22" name="Body Level One…"/>
          <p:cNvSpPr txBox="1">
            <a:spLocks noGrp="1"/>
          </p:cNvSpPr>
          <p:nvPr>
            <p:ph type="body" sz="quarter" idx="1"/>
          </p:nvPr>
        </p:nvSpPr>
        <p:spPr>
          <a:xfrm>
            <a:off x="635000" y="11442700"/>
            <a:ext cx="23114000" cy="1587500"/>
          </a:xfrm>
          <a:prstGeom prst="rect">
            <a:avLst/>
          </a:prstGeom>
        </p:spPr>
        <p:txBody>
          <a:bodyPr anchor="t"/>
          <a:lstStyle>
            <a:lvl1pPr marL="0" indent="0" algn="ctr">
              <a:spcBef>
                <a:spcPts val="0"/>
              </a:spcBef>
              <a:buSzTx/>
              <a:buNone/>
              <a:defRPr sz="5400">
                <a:latin typeface="Helvetica Neue"/>
                <a:ea typeface="Helvetica Neue"/>
                <a:cs typeface="Helvetica Neue"/>
                <a:sym typeface="Helvetica Neue"/>
              </a:defRPr>
            </a:lvl1pPr>
            <a:lvl2pPr marL="0" indent="0" algn="ctr">
              <a:spcBef>
                <a:spcPts val="0"/>
              </a:spcBef>
              <a:buSzTx/>
              <a:buNone/>
              <a:defRPr sz="5400">
                <a:latin typeface="Helvetica Neue"/>
                <a:ea typeface="Helvetica Neue"/>
                <a:cs typeface="Helvetica Neue"/>
                <a:sym typeface="Helvetica Neue"/>
              </a:defRPr>
            </a:lvl2pPr>
            <a:lvl3pPr marL="0" indent="0" algn="ctr">
              <a:spcBef>
                <a:spcPts val="0"/>
              </a:spcBef>
              <a:buSzTx/>
              <a:buNone/>
              <a:defRPr sz="5400">
                <a:latin typeface="Helvetica Neue"/>
                <a:ea typeface="Helvetica Neue"/>
                <a:cs typeface="Helvetica Neue"/>
                <a:sym typeface="Helvetica Neue"/>
              </a:defRPr>
            </a:lvl3pPr>
            <a:lvl4pPr marL="0" indent="0" algn="ctr">
              <a:spcBef>
                <a:spcPts val="0"/>
              </a:spcBef>
              <a:buSzTx/>
              <a:buNone/>
              <a:defRPr sz="5400">
                <a:latin typeface="Helvetica Neue"/>
                <a:ea typeface="Helvetica Neue"/>
                <a:cs typeface="Helvetica Neue"/>
                <a:sym typeface="Helvetica Neue"/>
              </a:defRPr>
            </a:lvl4pPr>
            <a:lvl5pPr marL="0" indent="0" algn="ctr">
              <a:spcBef>
                <a:spcPts val="0"/>
              </a:spcBef>
              <a:buSzTx/>
              <a:buNone/>
              <a:defRPr sz="5400">
                <a:latin typeface="Helvetica Neue"/>
                <a:ea typeface="Helvetica Neue"/>
                <a:cs typeface="Helvetica Neue"/>
                <a:sym typeface="Helvetica Neue"/>
              </a:defRPr>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4"/>
        <p:cNvGrpSpPr/>
        <p:nvPr/>
      </p:nvGrpSpPr>
      <p:grpSpPr>
        <a:xfrm>
          <a:off x="0" y="0"/>
          <a:ext cx="0" cy="0"/>
          <a:chOff x="0" y="0"/>
          <a:chExt cx="0" cy="0"/>
        </a:xfrm>
      </p:grpSpPr>
      <p:sp>
        <p:nvSpPr>
          <p:cNvPr id="55" name="Google Shape;55;p10"/>
          <p:cNvSpPr txBox="1">
            <a:spLocks noGrp="1"/>
          </p:cNvSpPr>
          <p:nvPr>
            <p:ph type="title"/>
          </p:nvPr>
        </p:nvSpPr>
        <p:spPr>
          <a:xfrm>
            <a:off x="1679577" y="914400"/>
            <a:ext cx="7864474" cy="32004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6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0"/>
          <p:cNvSpPr txBox="1">
            <a:spLocks noGrp="1"/>
          </p:cNvSpPr>
          <p:nvPr>
            <p:ph type="body" idx="1"/>
          </p:nvPr>
        </p:nvSpPr>
        <p:spPr>
          <a:xfrm>
            <a:off x="10366376" y="1974851"/>
            <a:ext cx="12344400" cy="9747250"/>
          </a:xfrm>
          <a:prstGeom prst="rect">
            <a:avLst/>
          </a:prstGeom>
          <a:noFill/>
          <a:ln>
            <a:noFill/>
          </a:ln>
        </p:spPr>
        <p:txBody>
          <a:bodyPr spcFirstLastPara="1" wrap="square" lIns="91425" tIns="45700" rIns="91425" bIns="45700" anchor="t" anchorCtr="0">
            <a:normAutofit/>
          </a:bodyPr>
          <a:lstStyle>
            <a:lvl1pPr marL="914400" lvl="0" indent="-863600" algn="l">
              <a:lnSpc>
                <a:spcPct val="90000"/>
              </a:lnSpc>
              <a:spcBef>
                <a:spcPts val="2000"/>
              </a:spcBef>
              <a:spcAft>
                <a:spcPts val="0"/>
              </a:spcAft>
              <a:buClr>
                <a:schemeClr val="dk1"/>
              </a:buClr>
              <a:buSzPts val="3200"/>
              <a:buChar char="•"/>
              <a:defRPr sz="6400"/>
            </a:lvl1pPr>
            <a:lvl2pPr marL="1828800" lvl="1" indent="-812800" algn="l">
              <a:lnSpc>
                <a:spcPct val="90000"/>
              </a:lnSpc>
              <a:spcBef>
                <a:spcPts val="1000"/>
              </a:spcBef>
              <a:spcAft>
                <a:spcPts val="0"/>
              </a:spcAft>
              <a:buClr>
                <a:schemeClr val="dk1"/>
              </a:buClr>
              <a:buSzPts val="2800"/>
              <a:buChar char="•"/>
              <a:defRPr sz="5600"/>
            </a:lvl2pPr>
            <a:lvl3pPr marL="2743200" lvl="2" indent="-762000" algn="l">
              <a:lnSpc>
                <a:spcPct val="90000"/>
              </a:lnSpc>
              <a:spcBef>
                <a:spcPts val="1000"/>
              </a:spcBef>
              <a:spcAft>
                <a:spcPts val="0"/>
              </a:spcAft>
              <a:buClr>
                <a:schemeClr val="dk1"/>
              </a:buClr>
              <a:buSzPts val="2400"/>
              <a:buChar char="•"/>
              <a:defRPr sz="4800"/>
            </a:lvl3pPr>
            <a:lvl4pPr marL="3657600" lvl="3" indent="-711200" algn="l">
              <a:lnSpc>
                <a:spcPct val="90000"/>
              </a:lnSpc>
              <a:spcBef>
                <a:spcPts val="1000"/>
              </a:spcBef>
              <a:spcAft>
                <a:spcPts val="0"/>
              </a:spcAft>
              <a:buClr>
                <a:schemeClr val="dk1"/>
              </a:buClr>
              <a:buSzPts val="2000"/>
              <a:buChar char="•"/>
              <a:defRPr sz="4000"/>
            </a:lvl4pPr>
            <a:lvl5pPr marL="4572000" lvl="4" indent="-711200" algn="l">
              <a:lnSpc>
                <a:spcPct val="90000"/>
              </a:lnSpc>
              <a:spcBef>
                <a:spcPts val="1000"/>
              </a:spcBef>
              <a:spcAft>
                <a:spcPts val="0"/>
              </a:spcAft>
              <a:buClr>
                <a:schemeClr val="dk1"/>
              </a:buClr>
              <a:buSzPts val="2000"/>
              <a:buChar char="•"/>
              <a:defRPr sz="4000"/>
            </a:lvl5pPr>
            <a:lvl6pPr marL="5486400" lvl="5" indent="-711200" algn="l">
              <a:lnSpc>
                <a:spcPct val="90000"/>
              </a:lnSpc>
              <a:spcBef>
                <a:spcPts val="1000"/>
              </a:spcBef>
              <a:spcAft>
                <a:spcPts val="0"/>
              </a:spcAft>
              <a:buClr>
                <a:schemeClr val="dk1"/>
              </a:buClr>
              <a:buSzPts val="2000"/>
              <a:buChar char="•"/>
              <a:defRPr sz="4000"/>
            </a:lvl6pPr>
            <a:lvl7pPr marL="6400800" lvl="6" indent="-711200" algn="l">
              <a:lnSpc>
                <a:spcPct val="90000"/>
              </a:lnSpc>
              <a:spcBef>
                <a:spcPts val="1000"/>
              </a:spcBef>
              <a:spcAft>
                <a:spcPts val="0"/>
              </a:spcAft>
              <a:buClr>
                <a:schemeClr val="dk1"/>
              </a:buClr>
              <a:buSzPts val="2000"/>
              <a:buChar char="•"/>
              <a:defRPr sz="4000"/>
            </a:lvl7pPr>
            <a:lvl8pPr marL="7315200" lvl="7" indent="-711200" algn="l">
              <a:lnSpc>
                <a:spcPct val="90000"/>
              </a:lnSpc>
              <a:spcBef>
                <a:spcPts val="1000"/>
              </a:spcBef>
              <a:spcAft>
                <a:spcPts val="0"/>
              </a:spcAft>
              <a:buClr>
                <a:schemeClr val="dk1"/>
              </a:buClr>
              <a:buSzPts val="2000"/>
              <a:buChar char="•"/>
              <a:defRPr sz="4000"/>
            </a:lvl8pPr>
            <a:lvl9pPr marL="8229600" lvl="8" indent="-711200" algn="l">
              <a:lnSpc>
                <a:spcPct val="90000"/>
              </a:lnSpc>
              <a:spcBef>
                <a:spcPts val="1000"/>
              </a:spcBef>
              <a:spcAft>
                <a:spcPts val="0"/>
              </a:spcAft>
              <a:buClr>
                <a:schemeClr val="dk1"/>
              </a:buClr>
              <a:buSzPts val="2000"/>
              <a:buChar char="•"/>
              <a:defRPr sz="4000"/>
            </a:lvl9pPr>
          </a:lstStyle>
          <a:p>
            <a:endParaRPr/>
          </a:p>
        </p:txBody>
      </p:sp>
      <p:sp>
        <p:nvSpPr>
          <p:cNvPr id="57" name="Google Shape;57;p10"/>
          <p:cNvSpPr txBox="1">
            <a:spLocks noGrp="1"/>
          </p:cNvSpPr>
          <p:nvPr>
            <p:ph type="body" idx="2"/>
          </p:nvPr>
        </p:nvSpPr>
        <p:spPr>
          <a:xfrm>
            <a:off x="1679577" y="4114800"/>
            <a:ext cx="7864474" cy="7623176"/>
          </a:xfrm>
          <a:prstGeom prst="rect">
            <a:avLst/>
          </a:prstGeom>
          <a:noFill/>
          <a:ln>
            <a:noFill/>
          </a:ln>
        </p:spPr>
        <p:txBody>
          <a:bodyPr spcFirstLastPara="1" wrap="square" lIns="91425" tIns="45700" rIns="91425" bIns="45700" anchor="t" anchorCtr="0">
            <a:normAutofit/>
          </a:bodyPr>
          <a:lstStyle>
            <a:lvl1pPr marL="914400" lvl="0" indent="-457200" algn="l">
              <a:lnSpc>
                <a:spcPct val="90000"/>
              </a:lnSpc>
              <a:spcBef>
                <a:spcPts val="2000"/>
              </a:spcBef>
              <a:spcAft>
                <a:spcPts val="0"/>
              </a:spcAft>
              <a:buClr>
                <a:schemeClr val="dk1"/>
              </a:buClr>
              <a:buSzPts val="1600"/>
              <a:buNone/>
              <a:defRPr sz="3200"/>
            </a:lvl1pPr>
            <a:lvl2pPr marL="1828800" lvl="1" indent="-457200" algn="l">
              <a:lnSpc>
                <a:spcPct val="90000"/>
              </a:lnSpc>
              <a:spcBef>
                <a:spcPts val="1000"/>
              </a:spcBef>
              <a:spcAft>
                <a:spcPts val="0"/>
              </a:spcAft>
              <a:buClr>
                <a:schemeClr val="dk1"/>
              </a:buClr>
              <a:buSzPts val="1400"/>
              <a:buNone/>
              <a:defRPr sz="2800"/>
            </a:lvl2pPr>
            <a:lvl3pPr marL="2743200" lvl="2" indent="-457200" algn="l">
              <a:lnSpc>
                <a:spcPct val="90000"/>
              </a:lnSpc>
              <a:spcBef>
                <a:spcPts val="1000"/>
              </a:spcBef>
              <a:spcAft>
                <a:spcPts val="0"/>
              </a:spcAft>
              <a:buClr>
                <a:schemeClr val="dk1"/>
              </a:buClr>
              <a:buSzPts val="1200"/>
              <a:buNone/>
              <a:defRPr sz="2400"/>
            </a:lvl3pPr>
            <a:lvl4pPr marL="3657600" lvl="3" indent="-457200" algn="l">
              <a:lnSpc>
                <a:spcPct val="90000"/>
              </a:lnSpc>
              <a:spcBef>
                <a:spcPts val="1000"/>
              </a:spcBef>
              <a:spcAft>
                <a:spcPts val="0"/>
              </a:spcAft>
              <a:buClr>
                <a:schemeClr val="dk1"/>
              </a:buClr>
              <a:buSzPts val="1000"/>
              <a:buNone/>
              <a:defRPr sz="2000"/>
            </a:lvl4pPr>
            <a:lvl5pPr marL="4572000" lvl="4" indent="-457200" algn="l">
              <a:lnSpc>
                <a:spcPct val="90000"/>
              </a:lnSpc>
              <a:spcBef>
                <a:spcPts val="1000"/>
              </a:spcBef>
              <a:spcAft>
                <a:spcPts val="0"/>
              </a:spcAft>
              <a:buClr>
                <a:schemeClr val="dk1"/>
              </a:buClr>
              <a:buSzPts val="1000"/>
              <a:buNone/>
              <a:defRPr sz="2000"/>
            </a:lvl5pPr>
            <a:lvl6pPr marL="5486400" lvl="5" indent="-457200" algn="l">
              <a:lnSpc>
                <a:spcPct val="90000"/>
              </a:lnSpc>
              <a:spcBef>
                <a:spcPts val="1000"/>
              </a:spcBef>
              <a:spcAft>
                <a:spcPts val="0"/>
              </a:spcAft>
              <a:buClr>
                <a:schemeClr val="dk1"/>
              </a:buClr>
              <a:buSzPts val="1000"/>
              <a:buNone/>
              <a:defRPr sz="2000"/>
            </a:lvl6pPr>
            <a:lvl7pPr marL="6400800" lvl="6" indent="-457200" algn="l">
              <a:lnSpc>
                <a:spcPct val="90000"/>
              </a:lnSpc>
              <a:spcBef>
                <a:spcPts val="1000"/>
              </a:spcBef>
              <a:spcAft>
                <a:spcPts val="0"/>
              </a:spcAft>
              <a:buClr>
                <a:schemeClr val="dk1"/>
              </a:buClr>
              <a:buSzPts val="1000"/>
              <a:buNone/>
              <a:defRPr sz="2000"/>
            </a:lvl7pPr>
            <a:lvl8pPr marL="7315200" lvl="7" indent="-457200" algn="l">
              <a:lnSpc>
                <a:spcPct val="90000"/>
              </a:lnSpc>
              <a:spcBef>
                <a:spcPts val="1000"/>
              </a:spcBef>
              <a:spcAft>
                <a:spcPts val="0"/>
              </a:spcAft>
              <a:buClr>
                <a:schemeClr val="dk1"/>
              </a:buClr>
              <a:buSzPts val="1000"/>
              <a:buNone/>
              <a:defRPr sz="2000"/>
            </a:lvl8pPr>
            <a:lvl9pPr marL="8229600" lvl="8" indent="-457200" algn="l">
              <a:lnSpc>
                <a:spcPct val="90000"/>
              </a:lnSpc>
              <a:spcBef>
                <a:spcPts val="1000"/>
              </a:spcBef>
              <a:spcAft>
                <a:spcPts val="0"/>
              </a:spcAft>
              <a:buClr>
                <a:schemeClr val="dk1"/>
              </a:buClr>
              <a:buSzPts val="1000"/>
              <a:buNone/>
              <a:defRPr sz="2000"/>
            </a:lvl9pPr>
          </a:lstStyle>
          <a:p>
            <a:endParaRPr/>
          </a:p>
        </p:txBody>
      </p:sp>
      <p:sp>
        <p:nvSpPr>
          <p:cNvPr id="58" name="Google Shape;58;p10"/>
          <p:cNvSpPr txBox="1">
            <a:spLocks noGrp="1"/>
          </p:cNvSpPr>
          <p:nvPr>
            <p:ph type="dt" idx="10"/>
          </p:nvPr>
        </p:nvSpPr>
        <p:spPr>
          <a:xfrm>
            <a:off x="1676400" y="12712701"/>
            <a:ext cx="5486400" cy="73025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59" name="Google Shape;59;p10"/>
          <p:cNvSpPr txBox="1">
            <a:spLocks noGrp="1"/>
          </p:cNvSpPr>
          <p:nvPr>
            <p:ph type="ftr" idx="11"/>
          </p:nvPr>
        </p:nvSpPr>
        <p:spPr>
          <a:xfrm>
            <a:off x="8077200" y="12712701"/>
            <a:ext cx="8229600" cy="73025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60" name="Google Shape;60;p10"/>
          <p:cNvSpPr txBox="1">
            <a:spLocks noGrp="1"/>
          </p:cNvSpPr>
          <p:nvPr>
            <p:ph type="sldNum" idx="12"/>
          </p:nvPr>
        </p:nvSpPr>
        <p:spPr>
          <a:xfrm>
            <a:off x="17221200" y="12712701"/>
            <a:ext cx="5486400" cy="73025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24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24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24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24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24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24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24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24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2400" b="0" i="0" u="none" strike="noStrike" cap="none">
                <a:solidFill>
                  <a:srgbClr val="888888"/>
                </a:solidFill>
                <a:latin typeface="Calibri"/>
                <a:ea typeface="Calibri"/>
                <a:cs typeface="Calibri"/>
                <a:sym typeface="Calibri"/>
              </a:defRPr>
            </a:lvl9pPr>
          </a:lstStyle>
          <a:p>
            <a:fld id="{00000000-1234-1234-1234-123412341234}" type="slidenum">
              <a:rPr lang="en-ZA" smtClean="0"/>
              <a:pPr/>
              <a:t>‹#›</a:t>
            </a:fld>
            <a:endParaRPr lang="en-ZA" dirty="0"/>
          </a:p>
        </p:txBody>
      </p:sp>
    </p:spTree>
    <p:extLst>
      <p:ext uri="{BB962C8B-B14F-4D97-AF65-F5344CB8AC3E}">
        <p14:creationId xmlns:p14="http://schemas.microsoft.com/office/powerpoint/2010/main" val="20340491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1"/>
        <p:cNvGrpSpPr/>
        <p:nvPr/>
      </p:nvGrpSpPr>
      <p:grpSpPr>
        <a:xfrm>
          <a:off x="0" y="0"/>
          <a:ext cx="0" cy="0"/>
          <a:chOff x="0" y="0"/>
          <a:chExt cx="0" cy="0"/>
        </a:xfrm>
      </p:grpSpPr>
      <p:sp>
        <p:nvSpPr>
          <p:cNvPr id="62" name="Google Shape;62;p11"/>
          <p:cNvSpPr txBox="1">
            <a:spLocks noGrp="1"/>
          </p:cNvSpPr>
          <p:nvPr>
            <p:ph type="title"/>
          </p:nvPr>
        </p:nvSpPr>
        <p:spPr>
          <a:xfrm>
            <a:off x="1679577" y="914400"/>
            <a:ext cx="7864474" cy="32004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6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1"/>
          <p:cNvSpPr>
            <a:spLocks noGrp="1"/>
          </p:cNvSpPr>
          <p:nvPr>
            <p:ph type="pic" idx="2"/>
          </p:nvPr>
        </p:nvSpPr>
        <p:spPr>
          <a:xfrm>
            <a:off x="10366376" y="1974851"/>
            <a:ext cx="12344400" cy="9747250"/>
          </a:xfrm>
          <a:prstGeom prst="rect">
            <a:avLst/>
          </a:prstGeom>
          <a:noFill/>
          <a:ln>
            <a:noFill/>
          </a:ln>
        </p:spPr>
      </p:sp>
      <p:sp>
        <p:nvSpPr>
          <p:cNvPr id="64" name="Google Shape;64;p11"/>
          <p:cNvSpPr txBox="1">
            <a:spLocks noGrp="1"/>
          </p:cNvSpPr>
          <p:nvPr>
            <p:ph type="body" idx="1"/>
          </p:nvPr>
        </p:nvSpPr>
        <p:spPr>
          <a:xfrm>
            <a:off x="1679577" y="4114800"/>
            <a:ext cx="7864474" cy="7623176"/>
          </a:xfrm>
          <a:prstGeom prst="rect">
            <a:avLst/>
          </a:prstGeom>
          <a:noFill/>
          <a:ln>
            <a:noFill/>
          </a:ln>
        </p:spPr>
        <p:txBody>
          <a:bodyPr spcFirstLastPara="1" wrap="square" lIns="91425" tIns="45700" rIns="91425" bIns="45700" anchor="t" anchorCtr="0">
            <a:normAutofit/>
          </a:bodyPr>
          <a:lstStyle>
            <a:lvl1pPr marL="914400" lvl="0" indent="-457200" algn="l">
              <a:lnSpc>
                <a:spcPct val="90000"/>
              </a:lnSpc>
              <a:spcBef>
                <a:spcPts val="2000"/>
              </a:spcBef>
              <a:spcAft>
                <a:spcPts val="0"/>
              </a:spcAft>
              <a:buClr>
                <a:schemeClr val="dk1"/>
              </a:buClr>
              <a:buSzPts val="1600"/>
              <a:buNone/>
              <a:defRPr sz="3200"/>
            </a:lvl1pPr>
            <a:lvl2pPr marL="1828800" lvl="1" indent="-457200" algn="l">
              <a:lnSpc>
                <a:spcPct val="90000"/>
              </a:lnSpc>
              <a:spcBef>
                <a:spcPts val="1000"/>
              </a:spcBef>
              <a:spcAft>
                <a:spcPts val="0"/>
              </a:spcAft>
              <a:buClr>
                <a:schemeClr val="dk1"/>
              </a:buClr>
              <a:buSzPts val="1400"/>
              <a:buNone/>
              <a:defRPr sz="2800"/>
            </a:lvl2pPr>
            <a:lvl3pPr marL="2743200" lvl="2" indent="-457200" algn="l">
              <a:lnSpc>
                <a:spcPct val="90000"/>
              </a:lnSpc>
              <a:spcBef>
                <a:spcPts val="1000"/>
              </a:spcBef>
              <a:spcAft>
                <a:spcPts val="0"/>
              </a:spcAft>
              <a:buClr>
                <a:schemeClr val="dk1"/>
              </a:buClr>
              <a:buSzPts val="1200"/>
              <a:buNone/>
              <a:defRPr sz="2400"/>
            </a:lvl3pPr>
            <a:lvl4pPr marL="3657600" lvl="3" indent="-457200" algn="l">
              <a:lnSpc>
                <a:spcPct val="90000"/>
              </a:lnSpc>
              <a:spcBef>
                <a:spcPts val="1000"/>
              </a:spcBef>
              <a:spcAft>
                <a:spcPts val="0"/>
              </a:spcAft>
              <a:buClr>
                <a:schemeClr val="dk1"/>
              </a:buClr>
              <a:buSzPts val="1000"/>
              <a:buNone/>
              <a:defRPr sz="2000"/>
            </a:lvl4pPr>
            <a:lvl5pPr marL="4572000" lvl="4" indent="-457200" algn="l">
              <a:lnSpc>
                <a:spcPct val="90000"/>
              </a:lnSpc>
              <a:spcBef>
                <a:spcPts val="1000"/>
              </a:spcBef>
              <a:spcAft>
                <a:spcPts val="0"/>
              </a:spcAft>
              <a:buClr>
                <a:schemeClr val="dk1"/>
              </a:buClr>
              <a:buSzPts val="1000"/>
              <a:buNone/>
              <a:defRPr sz="2000"/>
            </a:lvl5pPr>
            <a:lvl6pPr marL="5486400" lvl="5" indent="-457200" algn="l">
              <a:lnSpc>
                <a:spcPct val="90000"/>
              </a:lnSpc>
              <a:spcBef>
                <a:spcPts val="1000"/>
              </a:spcBef>
              <a:spcAft>
                <a:spcPts val="0"/>
              </a:spcAft>
              <a:buClr>
                <a:schemeClr val="dk1"/>
              </a:buClr>
              <a:buSzPts val="1000"/>
              <a:buNone/>
              <a:defRPr sz="2000"/>
            </a:lvl6pPr>
            <a:lvl7pPr marL="6400800" lvl="6" indent="-457200" algn="l">
              <a:lnSpc>
                <a:spcPct val="90000"/>
              </a:lnSpc>
              <a:spcBef>
                <a:spcPts val="1000"/>
              </a:spcBef>
              <a:spcAft>
                <a:spcPts val="0"/>
              </a:spcAft>
              <a:buClr>
                <a:schemeClr val="dk1"/>
              </a:buClr>
              <a:buSzPts val="1000"/>
              <a:buNone/>
              <a:defRPr sz="2000"/>
            </a:lvl7pPr>
            <a:lvl8pPr marL="7315200" lvl="7" indent="-457200" algn="l">
              <a:lnSpc>
                <a:spcPct val="90000"/>
              </a:lnSpc>
              <a:spcBef>
                <a:spcPts val="1000"/>
              </a:spcBef>
              <a:spcAft>
                <a:spcPts val="0"/>
              </a:spcAft>
              <a:buClr>
                <a:schemeClr val="dk1"/>
              </a:buClr>
              <a:buSzPts val="1000"/>
              <a:buNone/>
              <a:defRPr sz="2000"/>
            </a:lvl8pPr>
            <a:lvl9pPr marL="8229600" lvl="8" indent="-457200" algn="l">
              <a:lnSpc>
                <a:spcPct val="90000"/>
              </a:lnSpc>
              <a:spcBef>
                <a:spcPts val="1000"/>
              </a:spcBef>
              <a:spcAft>
                <a:spcPts val="0"/>
              </a:spcAft>
              <a:buClr>
                <a:schemeClr val="dk1"/>
              </a:buClr>
              <a:buSzPts val="1000"/>
              <a:buNone/>
              <a:defRPr sz="2000"/>
            </a:lvl9pPr>
          </a:lstStyle>
          <a:p>
            <a:endParaRPr/>
          </a:p>
        </p:txBody>
      </p:sp>
      <p:sp>
        <p:nvSpPr>
          <p:cNvPr id="65" name="Google Shape;65;p11"/>
          <p:cNvSpPr txBox="1">
            <a:spLocks noGrp="1"/>
          </p:cNvSpPr>
          <p:nvPr>
            <p:ph type="dt" idx="10"/>
          </p:nvPr>
        </p:nvSpPr>
        <p:spPr>
          <a:xfrm>
            <a:off x="1676400" y="12712701"/>
            <a:ext cx="5486400" cy="73025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66" name="Google Shape;66;p11"/>
          <p:cNvSpPr txBox="1">
            <a:spLocks noGrp="1"/>
          </p:cNvSpPr>
          <p:nvPr>
            <p:ph type="ftr" idx="11"/>
          </p:nvPr>
        </p:nvSpPr>
        <p:spPr>
          <a:xfrm>
            <a:off x="8077200" y="12712701"/>
            <a:ext cx="8229600" cy="73025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67" name="Google Shape;67;p11"/>
          <p:cNvSpPr txBox="1">
            <a:spLocks noGrp="1"/>
          </p:cNvSpPr>
          <p:nvPr>
            <p:ph type="sldNum" idx="12"/>
          </p:nvPr>
        </p:nvSpPr>
        <p:spPr>
          <a:xfrm>
            <a:off x="17221200" y="12712701"/>
            <a:ext cx="5486400" cy="73025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24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24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24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24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24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24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24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24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2400" b="0" i="0" u="none" strike="noStrike" cap="none">
                <a:solidFill>
                  <a:srgbClr val="888888"/>
                </a:solidFill>
                <a:latin typeface="Calibri"/>
                <a:ea typeface="Calibri"/>
                <a:cs typeface="Calibri"/>
                <a:sym typeface="Calibri"/>
              </a:defRPr>
            </a:lvl9pPr>
          </a:lstStyle>
          <a:p>
            <a:fld id="{00000000-1234-1234-1234-123412341234}" type="slidenum">
              <a:rPr lang="en-ZA" smtClean="0"/>
              <a:pPr/>
              <a:t>‹#›</a:t>
            </a:fld>
            <a:endParaRPr lang="en-ZA" dirty="0"/>
          </a:p>
        </p:txBody>
      </p:sp>
    </p:spTree>
    <p:extLst>
      <p:ext uri="{BB962C8B-B14F-4D97-AF65-F5344CB8AC3E}">
        <p14:creationId xmlns:p14="http://schemas.microsoft.com/office/powerpoint/2010/main" val="24705864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68"/>
        <p:cNvGrpSpPr/>
        <p:nvPr/>
      </p:nvGrpSpPr>
      <p:grpSpPr>
        <a:xfrm>
          <a:off x="0" y="0"/>
          <a:ext cx="0" cy="0"/>
          <a:chOff x="0" y="0"/>
          <a:chExt cx="0" cy="0"/>
        </a:xfrm>
      </p:grpSpPr>
      <p:sp>
        <p:nvSpPr>
          <p:cNvPr id="69" name="Google Shape;69;p12"/>
          <p:cNvSpPr txBox="1">
            <a:spLocks noGrp="1"/>
          </p:cNvSpPr>
          <p:nvPr>
            <p:ph type="title"/>
          </p:nvPr>
        </p:nvSpPr>
        <p:spPr>
          <a:xfrm>
            <a:off x="1676400" y="730251"/>
            <a:ext cx="21031200" cy="265112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2"/>
          <p:cNvSpPr txBox="1">
            <a:spLocks noGrp="1"/>
          </p:cNvSpPr>
          <p:nvPr>
            <p:ph type="body" idx="1"/>
          </p:nvPr>
        </p:nvSpPr>
        <p:spPr>
          <a:xfrm rot="5400000">
            <a:off x="7840662" y="-2513012"/>
            <a:ext cx="8702676" cy="21031200"/>
          </a:xfrm>
          <a:prstGeom prst="rect">
            <a:avLst/>
          </a:prstGeom>
          <a:noFill/>
          <a:ln>
            <a:noFill/>
          </a:ln>
        </p:spPr>
        <p:txBody>
          <a:bodyPr spcFirstLastPara="1" wrap="square" lIns="91425" tIns="45700" rIns="91425" bIns="45700" anchor="t" anchorCtr="0">
            <a:normAutofit/>
          </a:bodyPr>
          <a:lstStyle>
            <a:lvl1pPr marL="914400" lvl="0" indent="-685800" algn="l">
              <a:lnSpc>
                <a:spcPct val="90000"/>
              </a:lnSpc>
              <a:spcBef>
                <a:spcPts val="2000"/>
              </a:spcBef>
              <a:spcAft>
                <a:spcPts val="0"/>
              </a:spcAft>
              <a:buClr>
                <a:schemeClr val="dk1"/>
              </a:buClr>
              <a:buSzPts val="1800"/>
              <a:buChar char="•"/>
              <a:defRPr/>
            </a:lvl1pPr>
            <a:lvl2pPr marL="1828800" lvl="1" indent="-685800" algn="l">
              <a:lnSpc>
                <a:spcPct val="90000"/>
              </a:lnSpc>
              <a:spcBef>
                <a:spcPts val="1000"/>
              </a:spcBef>
              <a:spcAft>
                <a:spcPts val="0"/>
              </a:spcAft>
              <a:buClr>
                <a:schemeClr val="dk1"/>
              </a:buClr>
              <a:buSzPts val="1800"/>
              <a:buChar char="•"/>
              <a:defRPr/>
            </a:lvl2pPr>
            <a:lvl3pPr marL="2743200" lvl="2" indent="-685800" algn="l">
              <a:lnSpc>
                <a:spcPct val="90000"/>
              </a:lnSpc>
              <a:spcBef>
                <a:spcPts val="1000"/>
              </a:spcBef>
              <a:spcAft>
                <a:spcPts val="0"/>
              </a:spcAft>
              <a:buClr>
                <a:schemeClr val="dk1"/>
              </a:buClr>
              <a:buSzPts val="1800"/>
              <a:buChar char="•"/>
              <a:defRPr/>
            </a:lvl3pPr>
            <a:lvl4pPr marL="3657600" lvl="3" indent="-685800" algn="l">
              <a:lnSpc>
                <a:spcPct val="90000"/>
              </a:lnSpc>
              <a:spcBef>
                <a:spcPts val="1000"/>
              </a:spcBef>
              <a:spcAft>
                <a:spcPts val="0"/>
              </a:spcAft>
              <a:buClr>
                <a:schemeClr val="dk1"/>
              </a:buClr>
              <a:buSzPts val="1800"/>
              <a:buChar char="•"/>
              <a:defRPr/>
            </a:lvl4pPr>
            <a:lvl5pPr marL="4572000" lvl="4" indent="-685800" algn="l">
              <a:lnSpc>
                <a:spcPct val="90000"/>
              </a:lnSpc>
              <a:spcBef>
                <a:spcPts val="1000"/>
              </a:spcBef>
              <a:spcAft>
                <a:spcPts val="0"/>
              </a:spcAft>
              <a:buClr>
                <a:schemeClr val="dk1"/>
              </a:buClr>
              <a:buSzPts val="1800"/>
              <a:buChar char="•"/>
              <a:defRPr/>
            </a:lvl5pPr>
            <a:lvl6pPr marL="5486400" lvl="5" indent="-685800" algn="l">
              <a:lnSpc>
                <a:spcPct val="90000"/>
              </a:lnSpc>
              <a:spcBef>
                <a:spcPts val="1000"/>
              </a:spcBef>
              <a:spcAft>
                <a:spcPts val="0"/>
              </a:spcAft>
              <a:buClr>
                <a:schemeClr val="dk1"/>
              </a:buClr>
              <a:buSzPts val="1800"/>
              <a:buChar char="•"/>
              <a:defRPr/>
            </a:lvl6pPr>
            <a:lvl7pPr marL="6400800" lvl="6" indent="-685800" algn="l">
              <a:lnSpc>
                <a:spcPct val="90000"/>
              </a:lnSpc>
              <a:spcBef>
                <a:spcPts val="1000"/>
              </a:spcBef>
              <a:spcAft>
                <a:spcPts val="0"/>
              </a:spcAft>
              <a:buClr>
                <a:schemeClr val="dk1"/>
              </a:buClr>
              <a:buSzPts val="1800"/>
              <a:buChar char="•"/>
              <a:defRPr/>
            </a:lvl7pPr>
            <a:lvl8pPr marL="7315200" lvl="7" indent="-685800" algn="l">
              <a:lnSpc>
                <a:spcPct val="90000"/>
              </a:lnSpc>
              <a:spcBef>
                <a:spcPts val="1000"/>
              </a:spcBef>
              <a:spcAft>
                <a:spcPts val="0"/>
              </a:spcAft>
              <a:buClr>
                <a:schemeClr val="dk1"/>
              </a:buClr>
              <a:buSzPts val="1800"/>
              <a:buChar char="•"/>
              <a:defRPr/>
            </a:lvl8pPr>
            <a:lvl9pPr marL="8229600" lvl="8" indent="-685800" algn="l">
              <a:lnSpc>
                <a:spcPct val="90000"/>
              </a:lnSpc>
              <a:spcBef>
                <a:spcPts val="1000"/>
              </a:spcBef>
              <a:spcAft>
                <a:spcPts val="0"/>
              </a:spcAft>
              <a:buClr>
                <a:schemeClr val="dk1"/>
              </a:buClr>
              <a:buSzPts val="1800"/>
              <a:buChar char="•"/>
              <a:defRPr/>
            </a:lvl9pPr>
          </a:lstStyle>
          <a:p>
            <a:endParaRPr/>
          </a:p>
        </p:txBody>
      </p:sp>
      <p:sp>
        <p:nvSpPr>
          <p:cNvPr id="71" name="Google Shape;71;p12"/>
          <p:cNvSpPr txBox="1">
            <a:spLocks noGrp="1"/>
          </p:cNvSpPr>
          <p:nvPr>
            <p:ph type="dt" idx="10"/>
          </p:nvPr>
        </p:nvSpPr>
        <p:spPr>
          <a:xfrm>
            <a:off x="1676400" y="12712701"/>
            <a:ext cx="5486400" cy="73025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72" name="Google Shape;72;p12"/>
          <p:cNvSpPr txBox="1">
            <a:spLocks noGrp="1"/>
          </p:cNvSpPr>
          <p:nvPr>
            <p:ph type="ftr" idx="11"/>
          </p:nvPr>
        </p:nvSpPr>
        <p:spPr>
          <a:xfrm>
            <a:off x="8077200" y="12712701"/>
            <a:ext cx="8229600" cy="73025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73" name="Google Shape;73;p12"/>
          <p:cNvSpPr txBox="1">
            <a:spLocks noGrp="1"/>
          </p:cNvSpPr>
          <p:nvPr>
            <p:ph type="sldNum" idx="12"/>
          </p:nvPr>
        </p:nvSpPr>
        <p:spPr>
          <a:xfrm>
            <a:off x="17221200" y="12712701"/>
            <a:ext cx="5486400" cy="73025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24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24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24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24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24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24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24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24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2400" b="0" i="0" u="none" strike="noStrike" cap="none">
                <a:solidFill>
                  <a:srgbClr val="888888"/>
                </a:solidFill>
                <a:latin typeface="Calibri"/>
                <a:ea typeface="Calibri"/>
                <a:cs typeface="Calibri"/>
                <a:sym typeface="Calibri"/>
              </a:defRPr>
            </a:lvl9pPr>
          </a:lstStyle>
          <a:p>
            <a:fld id="{00000000-1234-1234-1234-123412341234}" type="slidenum">
              <a:rPr lang="en-ZA" smtClean="0"/>
              <a:pPr/>
              <a:t>‹#›</a:t>
            </a:fld>
            <a:endParaRPr lang="en-ZA" dirty="0"/>
          </a:p>
        </p:txBody>
      </p:sp>
    </p:spTree>
    <p:extLst>
      <p:ext uri="{BB962C8B-B14F-4D97-AF65-F5344CB8AC3E}">
        <p14:creationId xmlns:p14="http://schemas.microsoft.com/office/powerpoint/2010/main" val="23228750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4"/>
        <p:cNvGrpSpPr/>
        <p:nvPr/>
      </p:nvGrpSpPr>
      <p:grpSpPr>
        <a:xfrm>
          <a:off x="0" y="0"/>
          <a:ext cx="0" cy="0"/>
          <a:chOff x="0" y="0"/>
          <a:chExt cx="0" cy="0"/>
        </a:xfrm>
      </p:grpSpPr>
      <p:sp>
        <p:nvSpPr>
          <p:cNvPr id="75" name="Google Shape;75;p13"/>
          <p:cNvSpPr txBox="1">
            <a:spLocks noGrp="1"/>
          </p:cNvSpPr>
          <p:nvPr>
            <p:ph type="title"/>
          </p:nvPr>
        </p:nvSpPr>
        <p:spPr>
          <a:xfrm rot="5400000">
            <a:off x="14266862" y="3913188"/>
            <a:ext cx="11623676" cy="52578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3"/>
          <p:cNvSpPr txBox="1">
            <a:spLocks noGrp="1"/>
          </p:cNvSpPr>
          <p:nvPr>
            <p:ph type="body" idx="1"/>
          </p:nvPr>
        </p:nvSpPr>
        <p:spPr>
          <a:xfrm rot="5400000">
            <a:off x="3598862" y="-1192212"/>
            <a:ext cx="11623676" cy="15468600"/>
          </a:xfrm>
          <a:prstGeom prst="rect">
            <a:avLst/>
          </a:prstGeom>
          <a:noFill/>
          <a:ln>
            <a:noFill/>
          </a:ln>
        </p:spPr>
        <p:txBody>
          <a:bodyPr spcFirstLastPara="1" wrap="square" lIns="91425" tIns="45700" rIns="91425" bIns="45700" anchor="t" anchorCtr="0">
            <a:normAutofit/>
          </a:bodyPr>
          <a:lstStyle>
            <a:lvl1pPr marL="914400" lvl="0" indent="-685800" algn="l">
              <a:lnSpc>
                <a:spcPct val="90000"/>
              </a:lnSpc>
              <a:spcBef>
                <a:spcPts val="2000"/>
              </a:spcBef>
              <a:spcAft>
                <a:spcPts val="0"/>
              </a:spcAft>
              <a:buClr>
                <a:schemeClr val="dk1"/>
              </a:buClr>
              <a:buSzPts val="1800"/>
              <a:buChar char="•"/>
              <a:defRPr/>
            </a:lvl1pPr>
            <a:lvl2pPr marL="1828800" lvl="1" indent="-685800" algn="l">
              <a:lnSpc>
                <a:spcPct val="90000"/>
              </a:lnSpc>
              <a:spcBef>
                <a:spcPts val="1000"/>
              </a:spcBef>
              <a:spcAft>
                <a:spcPts val="0"/>
              </a:spcAft>
              <a:buClr>
                <a:schemeClr val="dk1"/>
              </a:buClr>
              <a:buSzPts val="1800"/>
              <a:buChar char="•"/>
              <a:defRPr/>
            </a:lvl2pPr>
            <a:lvl3pPr marL="2743200" lvl="2" indent="-685800" algn="l">
              <a:lnSpc>
                <a:spcPct val="90000"/>
              </a:lnSpc>
              <a:spcBef>
                <a:spcPts val="1000"/>
              </a:spcBef>
              <a:spcAft>
                <a:spcPts val="0"/>
              </a:spcAft>
              <a:buClr>
                <a:schemeClr val="dk1"/>
              </a:buClr>
              <a:buSzPts val="1800"/>
              <a:buChar char="•"/>
              <a:defRPr/>
            </a:lvl3pPr>
            <a:lvl4pPr marL="3657600" lvl="3" indent="-685800" algn="l">
              <a:lnSpc>
                <a:spcPct val="90000"/>
              </a:lnSpc>
              <a:spcBef>
                <a:spcPts val="1000"/>
              </a:spcBef>
              <a:spcAft>
                <a:spcPts val="0"/>
              </a:spcAft>
              <a:buClr>
                <a:schemeClr val="dk1"/>
              </a:buClr>
              <a:buSzPts val="1800"/>
              <a:buChar char="•"/>
              <a:defRPr/>
            </a:lvl4pPr>
            <a:lvl5pPr marL="4572000" lvl="4" indent="-685800" algn="l">
              <a:lnSpc>
                <a:spcPct val="90000"/>
              </a:lnSpc>
              <a:spcBef>
                <a:spcPts val="1000"/>
              </a:spcBef>
              <a:spcAft>
                <a:spcPts val="0"/>
              </a:spcAft>
              <a:buClr>
                <a:schemeClr val="dk1"/>
              </a:buClr>
              <a:buSzPts val="1800"/>
              <a:buChar char="•"/>
              <a:defRPr/>
            </a:lvl5pPr>
            <a:lvl6pPr marL="5486400" lvl="5" indent="-685800" algn="l">
              <a:lnSpc>
                <a:spcPct val="90000"/>
              </a:lnSpc>
              <a:spcBef>
                <a:spcPts val="1000"/>
              </a:spcBef>
              <a:spcAft>
                <a:spcPts val="0"/>
              </a:spcAft>
              <a:buClr>
                <a:schemeClr val="dk1"/>
              </a:buClr>
              <a:buSzPts val="1800"/>
              <a:buChar char="•"/>
              <a:defRPr/>
            </a:lvl6pPr>
            <a:lvl7pPr marL="6400800" lvl="6" indent="-685800" algn="l">
              <a:lnSpc>
                <a:spcPct val="90000"/>
              </a:lnSpc>
              <a:spcBef>
                <a:spcPts val="1000"/>
              </a:spcBef>
              <a:spcAft>
                <a:spcPts val="0"/>
              </a:spcAft>
              <a:buClr>
                <a:schemeClr val="dk1"/>
              </a:buClr>
              <a:buSzPts val="1800"/>
              <a:buChar char="•"/>
              <a:defRPr/>
            </a:lvl7pPr>
            <a:lvl8pPr marL="7315200" lvl="7" indent="-685800" algn="l">
              <a:lnSpc>
                <a:spcPct val="90000"/>
              </a:lnSpc>
              <a:spcBef>
                <a:spcPts val="1000"/>
              </a:spcBef>
              <a:spcAft>
                <a:spcPts val="0"/>
              </a:spcAft>
              <a:buClr>
                <a:schemeClr val="dk1"/>
              </a:buClr>
              <a:buSzPts val="1800"/>
              <a:buChar char="•"/>
              <a:defRPr/>
            </a:lvl8pPr>
            <a:lvl9pPr marL="8229600" lvl="8" indent="-685800" algn="l">
              <a:lnSpc>
                <a:spcPct val="90000"/>
              </a:lnSpc>
              <a:spcBef>
                <a:spcPts val="1000"/>
              </a:spcBef>
              <a:spcAft>
                <a:spcPts val="0"/>
              </a:spcAft>
              <a:buClr>
                <a:schemeClr val="dk1"/>
              </a:buClr>
              <a:buSzPts val="1800"/>
              <a:buChar char="•"/>
              <a:defRPr/>
            </a:lvl9pPr>
          </a:lstStyle>
          <a:p>
            <a:endParaRPr/>
          </a:p>
        </p:txBody>
      </p:sp>
      <p:sp>
        <p:nvSpPr>
          <p:cNvPr id="77" name="Google Shape;77;p13"/>
          <p:cNvSpPr txBox="1">
            <a:spLocks noGrp="1"/>
          </p:cNvSpPr>
          <p:nvPr>
            <p:ph type="dt" idx="10"/>
          </p:nvPr>
        </p:nvSpPr>
        <p:spPr>
          <a:xfrm>
            <a:off x="1676400" y="12712701"/>
            <a:ext cx="5486400" cy="73025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78" name="Google Shape;78;p13"/>
          <p:cNvSpPr txBox="1">
            <a:spLocks noGrp="1"/>
          </p:cNvSpPr>
          <p:nvPr>
            <p:ph type="ftr" idx="11"/>
          </p:nvPr>
        </p:nvSpPr>
        <p:spPr>
          <a:xfrm>
            <a:off x="8077200" y="12712701"/>
            <a:ext cx="8229600" cy="73025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79" name="Google Shape;79;p13"/>
          <p:cNvSpPr txBox="1">
            <a:spLocks noGrp="1"/>
          </p:cNvSpPr>
          <p:nvPr>
            <p:ph type="sldNum" idx="12"/>
          </p:nvPr>
        </p:nvSpPr>
        <p:spPr>
          <a:xfrm>
            <a:off x="17221200" y="12712701"/>
            <a:ext cx="5486400" cy="73025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24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24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24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24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24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24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24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24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2400" b="0" i="0" u="none" strike="noStrike" cap="none">
                <a:solidFill>
                  <a:srgbClr val="888888"/>
                </a:solidFill>
                <a:latin typeface="Calibri"/>
                <a:ea typeface="Calibri"/>
                <a:cs typeface="Calibri"/>
                <a:sym typeface="Calibri"/>
              </a:defRPr>
            </a:lvl9pPr>
          </a:lstStyle>
          <a:p>
            <a:fld id="{00000000-1234-1234-1234-123412341234}" type="slidenum">
              <a:rPr lang="en-ZA" smtClean="0"/>
              <a:pPr/>
              <a:t>‹#›</a:t>
            </a:fld>
            <a:endParaRPr lang="en-ZA" dirty="0"/>
          </a:p>
        </p:txBody>
      </p:sp>
    </p:spTree>
    <p:extLst>
      <p:ext uri="{BB962C8B-B14F-4D97-AF65-F5344CB8AC3E}">
        <p14:creationId xmlns:p14="http://schemas.microsoft.com/office/powerpoint/2010/main" val="32721121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86"/>
        <p:cNvGrpSpPr/>
        <p:nvPr/>
      </p:nvGrpSpPr>
      <p:grpSpPr>
        <a:xfrm>
          <a:off x="0" y="0"/>
          <a:ext cx="0" cy="0"/>
          <a:chOff x="0" y="0"/>
          <a:chExt cx="0" cy="0"/>
        </a:xfrm>
      </p:grpSpPr>
      <p:sp>
        <p:nvSpPr>
          <p:cNvPr id="87" name="Google Shape;87;g1f1c61ce5be_0_96"/>
          <p:cNvSpPr txBox="1">
            <a:spLocks noGrp="1"/>
          </p:cNvSpPr>
          <p:nvPr>
            <p:ph type="title"/>
          </p:nvPr>
        </p:nvSpPr>
        <p:spPr>
          <a:xfrm>
            <a:off x="1676400" y="730250"/>
            <a:ext cx="21031200" cy="26514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g1f1c61ce5be_0_96"/>
          <p:cNvSpPr txBox="1">
            <a:spLocks noGrp="1"/>
          </p:cNvSpPr>
          <p:nvPr>
            <p:ph type="body" idx="1"/>
          </p:nvPr>
        </p:nvSpPr>
        <p:spPr>
          <a:xfrm>
            <a:off x="1676400" y="3651250"/>
            <a:ext cx="21031200" cy="8702400"/>
          </a:xfrm>
          <a:prstGeom prst="rect">
            <a:avLst/>
          </a:prstGeom>
          <a:noFill/>
          <a:ln>
            <a:noFill/>
          </a:ln>
        </p:spPr>
        <p:txBody>
          <a:bodyPr spcFirstLastPara="1" wrap="square" lIns="91425" tIns="45700" rIns="91425" bIns="45700" anchor="t" anchorCtr="0">
            <a:normAutofit/>
          </a:bodyPr>
          <a:lstStyle>
            <a:lvl1pPr marL="914400" lvl="0" indent="-685800" algn="l">
              <a:lnSpc>
                <a:spcPct val="90000"/>
              </a:lnSpc>
              <a:spcBef>
                <a:spcPts val="2000"/>
              </a:spcBef>
              <a:spcAft>
                <a:spcPts val="0"/>
              </a:spcAft>
              <a:buClr>
                <a:schemeClr val="dk1"/>
              </a:buClr>
              <a:buSzPts val="1800"/>
              <a:buChar char="•"/>
              <a:defRPr/>
            </a:lvl1pPr>
            <a:lvl2pPr marL="1828800" lvl="1" indent="-685800" algn="l">
              <a:lnSpc>
                <a:spcPct val="90000"/>
              </a:lnSpc>
              <a:spcBef>
                <a:spcPts val="1000"/>
              </a:spcBef>
              <a:spcAft>
                <a:spcPts val="0"/>
              </a:spcAft>
              <a:buClr>
                <a:schemeClr val="dk1"/>
              </a:buClr>
              <a:buSzPts val="1800"/>
              <a:buChar char="•"/>
              <a:defRPr/>
            </a:lvl2pPr>
            <a:lvl3pPr marL="2743200" lvl="2" indent="-685800" algn="l">
              <a:lnSpc>
                <a:spcPct val="90000"/>
              </a:lnSpc>
              <a:spcBef>
                <a:spcPts val="1000"/>
              </a:spcBef>
              <a:spcAft>
                <a:spcPts val="0"/>
              </a:spcAft>
              <a:buClr>
                <a:schemeClr val="dk1"/>
              </a:buClr>
              <a:buSzPts val="1800"/>
              <a:buChar char="•"/>
              <a:defRPr/>
            </a:lvl3pPr>
            <a:lvl4pPr marL="3657600" lvl="3" indent="-685800" algn="l">
              <a:lnSpc>
                <a:spcPct val="90000"/>
              </a:lnSpc>
              <a:spcBef>
                <a:spcPts val="1000"/>
              </a:spcBef>
              <a:spcAft>
                <a:spcPts val="0"/>
              </a:spcAft>
              <a:buClr>
                <a:schemeClr val="dk1"/>
              </a:buClr>
              <a:buSzPts val="1800"/>
              <a:buChar char="•"/>
              <a:defRPr/>
            </a:lvl4pPr>
            <a:lvl5pPr marL="4572000" lvl="4" indent="-685800" algn="l">
              <a:lnSpc>
                <a:spcPct val="90000"/>
              </a:lnSpc>
              <a:spcBef>
                <a:spcPts val="1000"/>
              </a:spcBef>
              <a:spcAft>
                <a:spcPts val="0"/>
              </a:spcAft>
              <a:buClr>
                <a:schemeClr val="dk1"/>
              </a:buClr>
              <a:buSzPts val="1800"/>
              <a:buChar char="•"/>
              <a:defRPr/>
            </a:lvl5pPr>
            <a:lvl6pPr marL="5486400" lvl="5" indent="-685800" algn="l">
              <a:lnSpc>
                <a:spcPct val="90000"/>
              </a:lnSpc>
              <a:spcBef>
                <a:spcPts val="1000"/>
              </a:spcBef>
              <a:spcAft>
                <a:spcPts val="0"/>
              </a:spcAft>
              <a:buClr>
                <a:schemeClr val="dk1"/>
              </a:buClr>
              <a:buSzPts val="1800"/>
              <a:buChar char="•"/>
              <a:defRPr/>
            </a:lvl6pPr>
            <a:lvl7pPr marL="6400800" lvl="6" indent="-685800" algn="l">
              <a:lnSpc>
                <a:spcPct val="90000"/>
              </a:lnSpc>
              <a:spcBef>
                <a:spcPts val="1000"/>
              </a:spcBef>
              <a:spcAft>
                <a:spcPts val="0"/>
              </a:spcAft>
              <a:buClr>
                <a:schemeClr val="dk1"/>
              </a:buClr>
              <a:buSzPts val="1800"/>
              <a:buChar char="•"/>
              <a:defRPr/>
            </a:lvl7pPr>
            <a:lvl8pPr marL="7315200" lvl="7" indent="-685800" algn="l">
              <a:lnSpc>
                <a:spcPct val="90000"/>
              </a:lnSpc>
              <a:spcBef>
                <a:spcPts val="1000"/>
              </a:spcBef>
              <a:spcAft>
                <a:spcPts val="0"/>
              </a:spcAft>
              <a:buClr>
                <a:schemeClr val="dk1"/>
              </a:buClr>
              <a:buSzPts val="1800"/>
              <a:buChar char="•"/>
              <a:defRPr/>
            </a:lvl8pPr>
            <a:lvl9pPr marL="8229600" lvl="8" indent="-685800" algn="l">
              <a:lnSpc>
                <a:spcPct val="90000"/>
              </a:lnSpc>
              <a:spcBef>
                <a:spcPts val="1000"/>
              </a:spcBef>
              <a:spcAft>
                <a:spcPts val="0"/>
              </a:spcAft>
              <a:buClr>
                <a:schemeClr val="dk1"/>
              </a:buClr>
              <a:buSzPts val="1800"/>
              <a:buChar char="•"/>
              <a:defRPr/>
            </a:lvl9pPr>
          </a:lstStyle>
          <a:p>
            <a:endParaRPr/>
          </a:p>
        </p:txBody>
      </p:sp>
      <p:sp>
        <p:nvSpPr>
          <p:cNvPr id="89" name="Google Shape;89;g1f1c61ce5be_0_96"/>
          <p:cNvSpPr txBox="1">
            <a:spLocks noGrp="1"/>
          </p:cNvSpPr>
          <p:nvPr>
            <p:ph type="dt" idx="10"/>
          </p:nvPr>
        </p:nvSpPr>
        <p:spPr>
          <a:xfrm>
            <a:off x="1676400" y="12712700"/>
            <a:ext cx="5486400" cy="7302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90" name="Google Shape;90;g1f1c61ce5be_0_96"/>
          <p:cNvSpPr txBox="1">
            <a:spLocks noGrp="1"/>
          </p:cNvSpPr>
          <p:nvPr>
            <p:ph type="ftr" idx="11"/>
          </p:nvPr>
        </p:nvSpPr>
        <p:spPr>
          <a:xfrm>
            <a:off x="8077200" y="12712700"/>
            <a:ext cx="8229600" cy="7302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91" name="Google Shape;91;g1f1c61ce5be_0_96"/>
          <p:cNvSpPr txBox="1">
            <a:spLocks noGrp="1"/>
          </p:cNvSpPr>
          <p:nvPr>
            <p:ph type="sldNum" idx="12"/>
          </p:nvPr>
        </p:nvSpPr>
        <p:spPr>
          <a:xfrm>
            <a:off x="17221200" y="12712700"/>
            <a:ext cx="5486400" cy="7302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24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24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24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24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24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24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24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24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2400" b="0" i="0" u="none" strike="noStrike" cap="none">
                <a:solidFill>
                  <a:srgbClr val="888888"/>
                </a:solidFill>
                <a:latin typeface="Calibri"/>
                <a:ea typeface="Calibri"/>
                <a:cs typeface="Calibri"/>
                <a:sym typeface="Calibri"/>
              </a:defRPr>
            </a:lvl9pPr>
          </a:lstStyle>
          <a:p>
            <a:fld id="{00000000-1234-1234-1234-123412341234}" type="slidenum">
              <a:rPr lang="en-ZA" smtClean="0"/>
              <a:pPr/>
              <a:t>‹#›</a:t>
            </a:fld>
            <a:endParaRPr lang="en-ZA" dirty="0"/>
          </a:p>
        </p:txBody>
      </p:sp>
    </p:spTree>
    <p:extLst>
      <p:ext uri="{BB962C8B-B14F-4D97-AF65-F5344CB8AC3E}">
        <p14:creationId xmlns:p14="http://schemas.microsoft.com/office/powerpoint/2010/main" val="10571583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2"/>
        <p:cNvGrpSpPr/>
        <p:nvPr/>
      </p:nvGrpSpPr>
      <p:grpSpPr>
        <a:xfrm>
          <a:off x="0" y="0"/>
          <a:ext cx="0" cy="0"/>
          <a:chOff x="0" y="0"/>
          <a:chExt cx="0" cy="0"/>
        </a:xfrm>
      </p:grpSpPr>
      <p:sp>
        <p:nvSpPr>
          <p:cNvPr id="93" name="Google Shape;93;g1f1c61ce5be_0_102"/>
          <p:cNvSpPr txBox="1">
            <a:spLocks noGrp="1"/>
          </p:cNvSpPr>
          <p:nvPr>
            <p:ph type="ctrTitle"/>
          </p:nvPr>
        </p:nvSpPr>
        <p:spPr>
          <a:xfrm>
            <a:off x="3048000" y="2244726"/>
            <a:ext cx="18288000" cy="47754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1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 name="Google Shape;94;g1f1c61ce5be_0_102"/>
          <p:cNvSpPr txBox="1">
            <a:spLocks noGrp="1"/>
          </p:cNvSpPr>
          <p:nvPr>
            <p:ph type="subTitle" idx="1"/>
          </p:nvPr>
        </p:nvSpPr>
        <p:spPr>
          <a:xfrm>
            <a:off x="3048000" y="7204076"/>
            <a:ext cx="18288000" cy="33114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2000"/>
              </a:spcBef>
              <a:spcAft>
                <a:spcPts val="0"/>
              </a:spcAft>
              <a:buClr>
                <a:schemeClr val="dk1"/>
              </a:buClr>
              <a:buSzPts val="2400"/>
              <a:buNone/>
              <a:defRPr sz="4800"/>
            </a:lvl1pPr>
            <a:lvl2pPr lvl="1" algn="ctr">
              <a:lnSpc>
                <a:spcPct val="90000"/>
              </a:lnSpc>
              <a:spcBef>
                <a:spcPts val="1000"/>
              </a:spcBef>
              <a:spcAft>
                <a:spcPts val="0"/>
              </a:spcAft>
              <a:buClr>
                <a:schemeClr val="dk1"/>
              </a:buClr>
              <a:buSzPts val="2000"/>
              <a:buNone/>
              <a:defRPr sz="4000"/>
            </a:lvl2pPr>
            <a:lvl3pPr lvl="2" algn="ctr">
              <a:lnSpc>
                <a:spcPct val="90000"/>
              </a:lnSpc>
              <a:spcBef>
                <a:spcPts val="1000"/>
              </a:spcBef>
              <a:spcAft>
                <a:spcPts val="0"/>
              </a:spcAft>
              <a:buClr>
                <a:schemeClr val="dk1"/>
              </a:buClr>
              <a:buSzPts val="1800"/>
              <a:buNone/>
              <a:defRPr sz="3600"/>
            </a:lvl3pPr>
            <a:lvl4pPr lvl="3" algn="ctr">
              <a:lnSpc>
                <a:spcPct val="90000"/>
              </a:lnSpc>
              <a:spcBef>
                <a:spcPts val="1000"/>
              </a:spcBef>
              <a:spcAft>
                <a:spcPts val="0"/>
              </a:spcAft>
              <a:buClr>
                <a:schemeClr val="dk1"/>
              </a:buClr>
              <a:buSzPts val="1600"/>
              <a:buNone/>
              <a:defRPr sz="3200"/>
            </a:lvl4pPr>
            <a:lvl5pPr lvl="4" algn="ctr">
              <a:lnSpc>
                <a:spcPct val="90000"/>
              </a:lnSpc>
              <a:spcBef>
                <a:spcPts val="1000"/>
              </a:spcBef>
              <a:spcAft>
                <a:spcPts val="0"/>
              </a:spcAft>
              <a:buClr>
                <a:schemeClr val="dk1"/>
              </a:buClr>
              <a:buSzPts val="1600"/>
              <a:buNone/>
              <a:defRPr sz="3200"/>
            </a:lvl5pPr>
            <a:lvl6pPr lvl="5" algn="ctr">
              <a:lnSpc>
                <a:spcPct val="90000"/>
              </a:lnSpc>
              <a:spcBef>
                <a:spcPts val="1000"/>
              </a:spcBef>
              <a:spcAft>
                <a:spcPts val="0"/>
              </a:spcAft>
              <a:buClr>
                <a:schemeClr val="dk1"/>
              </a:buClr>
              <a:buSzPts val="1600"/>
              <a:buNone/>
              <a:defRPr sz="3200"/>
            </a:lvl6pPr>
            <a:lvl7pPr lvl="6" algn="ctr">
              <a:lnSpc>
                <a:spcPct val="90000"/>
              </a:lnSpc>
              <a:spcBef>
                <a:spcPts val="1000"/>
              </a:spcBef>
              <a:spcAft>
                <a:spcPts val="0"/>
              </a:spcAft>
              <a:buClr>
                <a:schemeClr val="dk1"/>
              </a:buClr>
              <a:buSzPts val="1600"/>
              <a:buNone/>
              <a:defRPr sz="3200"/>
            </a:lvl7pPr>
            <a:lvl8pPr lvl="7" algn="ctr">
              <a:lnSpc>
                <a:spcPct val="90000"/>
              </a:lnSpc>
              <a:spcBef>
                <a:spcPts val="1000"/>
              </a:spcBef>
              <a:spcAft>
                <a:spcPts val="0"/>
              </a:spcAft>
              <a:buClr>
                <a:schemeClr val="dk1"/>
              </a:buClr>
              <a:buSzPts val="1600"/>
              <a:buNone/>
              <a:defRPr sz="3200"/>
            </a:lvl8pPr>
            <a:lvl9pPr lvl="8" algn="ctr">
              <a:lnSpc>
                <a:spcPct val="90000"/>
              </a:lnSpc>
              <a:spcBef>
                <a:spcPts val="1000"/>
              </a:spcBef>
              <a:spcAft>
                <a:spcPts val="0"/>
              </a:spcAft>
              <a:buClr>
                <a:schemeClr val="dk1"/>
              </a:buClr>
              <a:buSzPts val="1600"/>
              <a:buNone/>
              <a:defRPr sz="3200"/>
            </a:lvl9pPr>
          </a:lstStyle>
          <a:p>
            <a:endParaRPr/>
          </a:p>
        </p:txBody>
      </p:sp>
      <p:sp>
        <p:nvSpPr>
          <p:cNvPr id="95" name="Google Shape;95;g1f1c61ce5be_0_102"/>
          <p:cNvSpPr txBox="1">
            <a:spLocks noGrp="1"/>
          </p:cNvSpPr>
          <p:nvPr>
            <p:ph type="dt" idx="10"/>
          </p:nvPr>
        </p:nvSpPr>
        <p:spPr>
          <a:xfrm>
            <a:off x="1676400" y="12712700"/>
            <a:ext cx="5486400" cy="7302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96" name="Google Shape;96;g1f1c61ce5be_0_102"/>
          <p:cNvSpPr txBox="1">
            <a:spLocks noGrp="1"/>
          </p:cNvSpPr>
          <p:nvPr>
            <p:ph type="ftr" idx="11"/>
          </p:nvPr>
        </p:nvSpPr>
        <p:spPr>
          <a:xfrm>
            <a:off x="8077200" y="12712700"/>
            <a:ext cx="8229600" cy="7302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97" name="Google Shape;97;g1f1c61ce5be_0_102"/>
          <p:cNvSpPr txBox="1">
            <a:spLocks noGrp="1"/>
          </p:cNvSpPr>
          <p:nvPr>
            <p:ph type="sldNum" idx="12"/>
          </p:nvPr>
        </p:nvSpPr>
        <p:spPr>
          <a:xfrm>
            <a:off x="17221200" y="12712700"/>
            <a:ext cx="5486400" cy="7302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24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24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24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24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24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24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24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24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2400" b="0" i="0" u="none" strike="noStrike" cap="none">
                <a:solidFill>
                  <a:srgbClr val="888888"/>
                </a:solidFill>
                <a:latin typeface="Calibri"/>
                <a:ea typeface="Calibri"/>
                <a:cs typeface="Calibri"/>
                <a:sym typeface="Calibri"/>
              </a:defRPr>
            </a:lvl9pPr>
          </a:lstStyle>
          <a:p>
            <a:fld id="{00000000-1234-1234-1234-123412341234}" type="slidenum">
              <a:rPr lang="en-ZA" smtClean="0"/>
              <a:pPr/>
              <a:t>‹#›</a:t>
            </a:fld>
            <a:endParaRPr lang="en-ZA" dirty="0"/>
          </a:p>
        </p:txBody>
      </p:sp>
    </p:spTree>
    <p:extLst>
      <p:ext uri="{BB962C8B-B14F-4D97-AF65-F5344CB8AC3E}">
        <p14:creationId xmlns:p14="http://schemas.microsoft.com/office/powerpoint/2010/main" val="27749000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98"/>
        <p:cNvGrpSpPr/>
        <p:nvPr/>
      </p:nvGrpSpPr>
      <p:grpSpPr>
        <a:xfrm>
          <a:off x="0" y="0"/>
          <a:ext cx="0" cy="0"/>
          <a:chOff x="0" y="0"/>
          <a:chExt cx="0" cy="0"/>
        </a:xfrm>
      </p:grpSpPr>
      <p:sp>
        <p:nvSpPr>
          <p:cNvPr id="99" name="Google Shape;99;g1f1c61ce5be_0_108"/>
          <p:cNvSpPr txBox="1">
            <a:spLocks noGrp="1"/>
          </p:cNvSpPr>
          <p:nvPr>
            <p:ph type="title"/>
          </p:nvPr>
        </p:nvSpPr>
        <p:spPr>
          <a:xfrm>
            <a:off x="1663700" y="3419476"/>
            <a:ext cx="21031200" cy="57054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1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0" name="Google Shape;100;g1f1c61ce5be_0_108"/>
          <p:cNvSpPr txBox="1">
            <a:spLocks noGrp="1"/>
          </p:cNvSpPr>
          <p:nvPr>
            <p:ph type="body" idx="1"/>
          </p:nvPr>
        </p:nvSpPr>
        <p:spPr>
          <a:xfrm>
            <a:off x="1663700" y="9178926"/>
            <a:ext cx="21031200" cy="3000600"/>
          </a:xfrm>
          <a:prstGeom prst="rect">
            <a:avLst/>
          </a:prstGeom>
          <a:noFill/>
          <a:ln>
            <a:noFill/>
          </a:ln>
        </p:spPr>
        <p:txBody>
          <a:bodyPr spcFirstLastPara="1" wrap="square" lIns="91425" tIns="45700" rIns="91425" bIns="45700" anchor="t" anchorCtr="0">
            <a:normAutofit/>
          </a:bodyPr>
          <a:lstStyle>
            <a:lvl1pPr marL="914400" lvl="0" indent="-457200" algn="l">
              <a:lnSpc>
                <a:spcPct val="90000"/>
              </a:lnSpc>
              <a:spcBef>
                <a:spcPts val="2000"/>
              </a:spcBef>
              <a:spcAft>
                <a:spcPts val="0"/>
              </a:spcAft>
              <a:buClr>
                <a:srgbClr val="888888"/>
              </a:buClr>
              <a:buSzPts val="2400"/>
              <a:buNone/>
              <a:defRPr sz="4800">
                <a:solidFill>
                  <a:srgbClr val="888888"/>
                </a:solidFill>
              </a:defRPr>
            </a:lvl1pPr>
            <a:lvl2pPr marL="1828800" lvl="1" indent="-457200" algn="l">
              <a:lnSpc>
                <a:spcPct val="90000"/>
              </a:lnSpc>
              <a:spcBef>
                <a:spcPts val="1000"/>
              </a:spcBef>
              <a:spcAft>
                <a:spcPts val="0"/>
              </a:spcAft>
              <a:buClr>
                <a:srgbClr val="888888"/>
              </a:buClr>
              <a:buSzPts val="2000"/>
              <a:buNone/>
              <a:defRPr sz="4000">
                <a:solidFill>
                  <a:srgbClr val="888888"/>
                </a:solidFill>
              </a:defRPr>
            </a:lvl2pPr>
            <a:lvl3pPr marL="2743200" lvl="2" indent="-457200" algn="l">
              <a:lnSpc>
                <a:spcPct val="90000"/>
              </a:lnSpc>
              <a:spcBef>
                <a:spcPts val="1000"/>
              </a:spcBef>
              <a:spcAft>
                <a:spcPts val="0"/>
              </a:spcAft>
              <a:buClr>
                <a:srgbClr val="888888"/>
              </a:buClr>
              <a:buSzPts val="1800"/>
              <a:buNone/>
              <a:defRPr sz="3600">
                <a:solidFill>
                  <a:srgbClr val="888888"/>
                </a:solidFill>
              </a:defRPr>
            </a:lvl3pPr>
            <a:lvl4pPr marL="3657600" lvl="3" indent="-457200" algn="l">
              <a:lnSpc>
                <a:spcPct val="90000"/>
              </a:lnSpc>
              <a:spcBef>
                <a:spcPts val="1000"/>
              </a:spcBef>
              <a:spcAft>
                <a:spcPts val="0"/>
              </a:spcAft>
              <a:buClr>
                <a:srgbClr val="888888"/>
              </a:buClr>
              <a:buSzPts val="1600"/>
              <a:buNone/>
              <a:defRPr sz="3200">
                <a:solidFill>
                  <a:srgbClr val="888888"/>
                </a:solidFill>
              </a:defRPr>
            </a:lvl4pPr>
            <a:lvl5pPr marL="4572000" lvl="4" indent="-457200" algn="l">
              <a:lnSpc>
                <a:spcPct val="90000"/>
              </a:lnSpc>
              <a:spcBef>
                <a:spcPts val="1000"/>
              </a:spcBef>
              <a:spcAft>
                <a:spcPts val="0"/>
              </a:spcAft>
              <a:buClr>
                <a:srgbClr val="888888"/>
              </a:buClr>
              <a:buSzPts val="1600"/>
              <a:buNone/>
              <a:defRPr sz="3200">
                <a:solidFill>
                  <a:srgbClr val="888888"/>
                </a:solidFill>
              </a:defRPr>
            </a:lvl5pPr>
            <a:lvl6pPr marL="5486400" lvl="5" indent="-457200" algn="l">
              <a:lnSpc>
                <a:spcPct val="90000"/>
              </a:lnSpc>
              <a:spcBef>
                <a:spcPts val="1000"/>
              </a:spcBef>
              <a:spcAft>
                <a:spcPts val="0"/>
              </a:spcAft>
              <a:buClr>
                <a:srgbClr val="888888"/>
              </a:buClr>
              <a:buSzPts val="1600"/>
              <a:buNone/>
              <a:defRPr sz="3200">
                <a:solidFill>
                  <a:srgbClr val="888888"/>
                </a:solidFill>
              </a:defRPr>
            </a:lvl6pPr>
            <a:lvl7pPr marL="6400800" lvl="6" indent="-457200" algn="l">
              <a:lnSpc>
                <a:spcPct val="90000"/>
              </a:lnSpc>
              <a:spcBef>
                <a:spcPts val="1000"/>
              </a:spcBef>
              <a:spcAft>
                <a:spcPts val="0"/>
              </a:spcAft>
              <a:buClr>
                <a:srgbClr val="888888"/>
              </a:buClr>
              <a:buSzPts val="1600"/>
              <a:buNone/>
              <a:defRPr sz="3200">
                <a:solidFill>
                  <a:srgbClr val="888888"/>
                </a:solidFill>
              </a:defRPr>
            </a:lvl7pPr>
            <a:lvl8pPr marL="7315200" lvl="7" indent="-457200" algn="l">
              <a:lnSpc>
                <a:spcPct val="90000"/>
              </a:lnSpc>
              <a:spcBef>
                <a:spcPts val="1000"/>
              </a:spcBef>
              <a:spcAft>
                <a:spcPts val="0"/>
              </a:spcAft>
              <a:buClr>
                <a:srgbClr val="888888"/>
              </a:buClr>
              <a:buSzPts val="1600"/>
              <a:buNone/>
              <a:defRPr sz="3200">
                <a:solidFill>
                  <a:srgbClr val="888888"/>
                </a:solidFill>
              </a:defRPr>
            </a:lvl8pPr>
            <a:lvl9pPr marL="8229600" lvl="8" indent="-457200" algn="l">
              <a:lnSpc>
                <a:spcPct val="90000"/>
              </a:lnSpc>
              <a:spcBef>
                <a:spcPts val="1000"/>
              </a:spcBef>
              <a:spcAft>
                <a:spcPts val="0"/>
              </a:spcAft>
              <a:buClr>
                <a:srgbClr val="888888"/>
              </a:buClr>
              <a:buSzPts val="1600"/>
              <a:buNone/>
              <a:defRPr sz="3200">
                <a:solidFill>
                  <a:srgbClr val="888888"/>
                </a:solidFill>
              </a:defRPr>
            </a:lvl9pPr>
          </a:lstStyle>
          <a:p>
            <a:endParaRPr/>
          </a:p>
        </p:txBody>
      </p:sp>
      <p:sp>
        <p:nvSpPr>
          <p:cNvPr id="101" name="Google Shape;101;g1f1c61ce5be_0_108"/>
          <p:cNvSpPr txBox="1">
            <a:spLocks noGrp="1"/>
          </p:cNvSpPr>
          <p:nvPr>
            <p:ph type="dt" idx="10"/>
          </p:nvPr>
        </p:nvSpPr>
        <p:spPr>
          <a:xfrm>
            <a:off x="1676400" y="12712700"/>
            <a:ext cx="5486400" cy="7302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02" name="Google Shape;102;g1f1c61ce5be_0_108"/>
          <p:cNvSpPr txBox="1">
            <a:spLocks noGrp="1"/>
          </p:cNvSpPr>
          <p:nvPr>
            <p:ph type="ftr" idx="11"/>
          </p:nvPr>
        </p:nvSpPr>
        <p:spPr>
          <a:xfrm>
            <a:off x="8077200" y="12712700"/>
            <a:ext cx="8229600" cy="7302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03" name="Google Shape;103;g1f1c61ce5be_0_108"/>
          <p:cNvSpPr txBox="1">
            <a:spLocks noGrp="1"/>
          </p:cNvSpPr>
          <p:nvPr>
            <p:ph type="sldNum" idx="12"/>
          </p:nvPr>
        </p:nvSpPr>
        <p:spPr>
          <a:xfrm>
            <a:off x="17221200" y="12712700"/>
            <a:ext cx="5486400" cy="7302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24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24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24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24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24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24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24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24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2400" b="0" i="0" u="none" strike="noStrike" cap="none">
                <a:solidFill>
                  <a:srgbClr val="888888"/>
                </a:solidFill>
                <a:latin typeface="Calibri"/>
                <a:ea typeface="Calibri"/>
                <a:cs typeface="Calibri"/>
                <a:sym typeface="Calibri"/>
              </a:defRPr>
            </a:lvl9pPr>
          </a:lstStyle>
          <a:p>
            <a:fld id="{00000000-1234-1234-1234-123412341234}" type="slidenum">
              <a:rPr lang="en-ZA" smtClean="0"/>
              <a:pPr/>
              <a:t>‹#›</a:t>
            </a:fld>
            <a:endParaRPr lang="en-ZA" dirty="0"/>
          </a:p>
        </p:txBody>
      </p:sp>
    </p:spTree>
    <p:extLst>
      <p:ext uri="{BB962C8B-B14F-4D97-AF65-F5344CB8AC3E}">
        <p14:creationId xmlns:p14="http://schemas.microsoft.com/office/powerpoint/2010/main" val="24219925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104"/>
        <p:cNvGrpSpPr/>
        <p:nvPr/>
      </p:nvGrpSpPr>
      <p:grpSpPr>
        <a:xfrm>
          <a:off x="0" y="0"/>
          <a:ext cx="0" cy="0"/>
          <a:chOff x="0" y="0"/>
          <a:chExt cx="0" cy="0"/>
        </a:xfrm>
      </p:grpSpPr>
      <p:sp>
        <p:nvSpPr>
          <p:cNvPr id="105" name="Google Shape;105;g1f1c61ce5be_0_114"/>
          <p:cNvSpPr txBox="1">
            <a:spLocks noGrp="1"/>
          </p:cNvSpPr>
          <p:nvPr>
            <p:ph type="title"/>
          </p:nvPr>
        </p:nvSpPr>
        <p:spPr>
          <a:xfrm>
            <a:off x="1676400" y="730250"/>
            <a:ext cx="21031200" cy="26514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6" name="Google Shape;106;g1f1c61ce5be_0_114"/>
          <p:cNvSpPr txBox="1">
            <a:spLocks noGrp="1"/>
          </p:cNvSpPr>
          <p:nvPr>
            <p:ph type="body" idx="1"/>
          </p:nvPr>
        </p:nvSpPr>
        <p:spPr>
          <a:xfrm>
            <a:off x="1676400" y="3651250"/>
            <a:ext cx="10363200" cy="8702400"/>
          </a:xfrm>
          <a:prstGeom prst="rect">
            <a:avLst/>
          </a:prstGeom>
          <a:noFill/>
          <a:ln>
            <a:noFill/>
          </a:ln>
        </p:spPr>
        <p:txBody>
          <a:bodyPr spcFirstLastPara="1" wrap="square" lIns="91425" tIns="45700" rIns="91425" bIns="45700" anchor="t" anchorCtr="0">
            <a:normAutofit/>
          </a:bodyPr>
          <a:lstStyle>
            <a:lvl1pPr marL="914400" lvl="0" indent="-685800" algn="l">
              <a:lnSpc>
                <a:spcPct val="90000"/>
              </a:lnSpc>
              <a:spcBef>
                <a:spcPts val="2000"/>
              </a:spcBef>
              <a:spcAft>
                <a:spcPts val="0"/>
              </a:spcAft>
              <a:buClr>
                <a:schemeClr val="dk1"/>
              </a:buClr>
              <a:buSzPts val="1800"/>
              <a:buChar char="•"/>
              <a:defRPr/>
            </a:lvl1pPr>
            <a:lvl2pPr marL="1828800" lvl="1" indent="-685800" algn="l">
              <a:lnSpc>
                <a:spcPct val="90000"/>
              </a:lnSpc>
              <a:spcBef>
                <a:spcPts val="1000"/>
              </a:spcBef>
              <a:spcAft>
                <a:spcPts val="0"/>
              </a:spcAft>
              <a:buClr>
                <a:schemeClr val="dk1"/>
              </a:buClr>
              <a:buSzPts val="1800"/>
              <a:buChar char="•"/>
              <a:defRPr/>
            </a:lvl2pPr>
            <a:lvl3pPr marL="2743200" lvl="2" indent="-685800" algn="l">
              <a:lnSpc>
                <a:spcPct val="90000"/>
              </a:lnSpc>
              <a:spcBef>
                <a:spcPts val="1000"/>
              </a:spcBef>
              <a:spcAft>
                <a:spcPts val="0"/>
              </a:spcAft>
              <a:buClr>
                <a:schemeClr val="dk1"/>
              </a:buClr>
              <a:buSzPts val="1800"/>
              <a:buChar char="•"/>
              <a:defRPr/>
            </a:lvl3pPr>
            <a:lvl4pPr marL="3657600" lvl="3" indent="-685800" algn="l">
              <a:lnSpc>
                <a:spcPct val="90000"/>
              </a:lnSpc>
              <a:spcBef>
                <a:spcPts val="1000"/>
              </a:spcBef>
              <a:spcAft>
                <a:spcPts val="0"/>
              </a:spcAft>
              <a:buClr>
                <a:schemeClr val="dk1"/>
              </a:buClr>
              <a:buSzPts val="1800"/>
              <a:buChar char="•"/>
              <a:defRPr/>
            </a:lvl4pPr>
            <a:lvl5pPr marL="4572000" lvl="4" indent="-685800" algn="l">
              <a:lnSpc>
                <a:spcPct val="90000"/>
              </a:lnSpc>
              <a:spcBef>
                <a:spcPts val="1000"/>
              </a:spcBef>
              <a:spcAft>
                <a:spcPts val="0"/>
              </a:spcAft>
              <a:buClr>
                <a:schemeClr val="dk1"/>
              </a:buClr>
              <a:buSzPts val="1800"/>
              <a:buChar char="•"/>
              <a:defRPr/>
            </a:lvl5pPr>
            <a:lvl6pPr marL="5486400" lvl="5" indent="-685800" algn="l">
              <a:lnSpc>
                <a:spcPct val="90000"/>
              </a:lnSpc>
              <a:spcBef>
                <a:spcPts val="1000"/>
              </a:spcBef>
              <a:spcAft>
                <a:spcPts val="0"/>
              </a:spcAft>
              <a:buClr>
                <a:schemeClr val="dk1"/>
              </a:buClr>
              <a:buSzPts val="1800"/>
              <a:buChar char="•"/>
              <a:defRPr/>
            </a:lvl6pPr>
            <a:lvl7pPr marL="6400800" lvl="6" indent="-685800" algn="l">
              <a:lnSpc>
                <a:spcPct val="90000"/>
              </a:lnSpc>
              <a:spcBef>
                <a:spcPts val="1000"/>
              </a:spcBef>
              <a:spcAft>
                <a:spcPts val="0"/>
              </a:spcAft>
              <a:buClr>
                <a:schemeClr val="dk1"/>
              </a:buClr>
              <a:buSzPts val="1800"/>
              <a:buChar char="•"/>
              <a:defRPr/>
            </a:lvl7pPr>
            <a:lvl8pPr marL="7315200" lvl="7" indent="-685800" algn="l">
              <a:lnSpc>
                <a:spcPct val="90000"/>
              </a:lnSpc>
              <a:spcBef>
                <a:spcPts val="1000"/>
              </a:spcBef>
              <a:spcAft>
                <a:spcPts val="0"/>
              </a:spcAft>
              <a:buClr>
                <a:schemeClr val="dk1"/>
              </a:buClr>
              <a:buSzPts val="1800"/>
              <a:buChar char="•"/>
              <a:defRPr/>
            </a:lvl8pPr>
            <a:lvl9pPr marL="8229600" lvl="8" indent="-685800" algn="l">
              <a:lnSpc>
                <a:spcPct val="90000"/>
              </a:lnSpc>
              <a:spcBef>
                <a:spcPts val="1000"/>
              </a:spcBef>
              <a:spcAft>
                <a:spcPts val="0"/>
              </a:spcAft>
              <a:buClr>
                <a:schemeClr val="dk1"/>
              </a:buClr>
              <a:buSzPts val="1800"/>
              <a:buChar char="•"/>
              <a:defRPr/>
            </a:lvl9pPr>
          </a:lstStyle>
          <a:p>
            <a:endParaRPr/>
          </a:p>
        </p:txBody>
      </p:sp>
      <p:sp>
        <p:nvSpPr>
          <p:cNvPr id="107" name="Google Shape;107;g1f1c61ce5be_0_114"/>
          <p:cNvSpPr txBox="1">
            <a:spLocks noGrp="1"/>
          </p:cNvSpPr>
          <p:nvPr>
            <p:ph type="body" idx="2"/>
          </p:nvPr>
        </p:nvSpPr>
        <p:spPr>
          <a:xfrm>
            <a:off x="12344400" y="3651250"/>
            <a:ext cx="10363200" cy="8702400"/>
          </a:xfrm>
          <a:prstGeom prst="rect">
            <a:avLst/>
          </a:prstGeom>
          <a:noFill/>
          <a:ln>
            <a:noFill/>
          </a:ln>
        </p:spPr>
        <p:txBody>
          <a:bodyPr spcFirstLastPara="1" wrap="square" lIns="91425" tIns="45700" rIns="91425" bIns="45700" anchor="t" anchorCtr="0">
            <a:normAutofit/>
          </a:bodyPr>
          <a:lstStyle>
            <a:lvl1pPr marL="914400" lvl="0" indent="-685800" algn="l">
              <a:lnSpc>
                <a:spcPct val="90000"/>
              </a:lnSpc>
              <a:spcBef>
                <a:spcPts val="2000"/>
              </a:spcBef>
              <a:spcAft>
                <a:spcPts val="0"/>
              </a:spcAft>
              <a:buClr>
                <a:schemeClr val="dk1"/>
              </a:buClr>
              <a:buSzPts val="1800"/>
              <a:buChar char="•"/>
              <a:defRPr/>
            </a:lvl1pPr>
            <a:lvl2pPr marL="1828800" lvl="1" indent="-685800" algn="l">
              <a:lnSpc>
                <a:spcPct val="90000"/>
              </a:lnSpc>
              <a:spcBef>
                <a:spcPts val="1000"/>
              </a:spcBef>
              <a:spcAft>
                <a:spcPts val="0"/>
              </a:spcAft>
              <a:buClr>
                <a:schemeClr val="dk1"/>
              </a:buClr>
              <a:buSzPts val="1800"/>
              <a:buChar char="•"/>
              <a:defRPr/>
            </a:lvl2pPr>
            <a:lvl3pPr marL="2743200" lvl="2" indent="-685800" algn="l">
              <a:lnSpc>
                <a:spcPct val="90000"/>
              </a:lnSpc>
              <a:spcBef>
                <a:spcPts val="1000"/>
              </a:spcBef>
              <a:spcAft>
                <a:spcPts val="0"/>
              </a:spcAft>
              <a:buClr>
                <a:schemeClr val="dk1"/>
              </a:buClr>
              <a:buSzPts val="1800"/>
              <a:buChar char="•"/>
              <a:defRPr/>
            </a:lvl3pPr>
            <a:lvl4pPr marL="3657600" lvl="3" indent="-685800" algn="l">
              <a:lnSpc>
                <a:spcPct val="90000"/>
              </a:lnSpc>
              <a:spcBef>
                <a:spcPts val="1000"/>
              </a:spcBef>
              <a:spcAft>
                <a:spcPts val="0"/>
              </a:spcAft>
              <a:buClr>
                <a:schemeClr val="dk1"/>
              </a:buClr>
              <a:buSzPts val="1800"/>
              <a:buChar char="•"/>
              <a:defRPr/>
            </a:lvl4pPr>
            <a:lvl5pPr marL="4572000" lvl="4" indent="-685800" algn="l">
              <a:lnSpc>
                <a:spcPct val="90000"/>
              </a:lnSpc>
              <a:spcBef>
                <a:spcPts val="1000"/>
              </a:spcBef>
              <a:spcAft>
                <a:spcPts val="0"/>
              </a:spcAft>
              <a:buClr>
                <a:schemeClr val="dk1"/>
              </a:buClr>
              <a:buSzPts val="1800"/>
              <a:buChar char="•"/>
              <a:defRPr/>
            </a:lvl5pPr>
            <a:lvl6pPr marL="5486400" lvl="5" indent="-685800" algn="l">
              <a:lnSpc>
                <a:spcPct val="90000"/>
              </a:lnSpc>
              <a:spcBef>
                <a:spcPts val="1000"/>
              </a:spcBef>
              <a:spcAft>
                <a:spcPts val="0"/>
              </a:spcAft>
              <a:buClr>
                <a:schemeClr val="dk1"/>
              </a:buClr>
              <a:buSzPts val="1800"/>
              <a:buChar char="•"/>
              <a:defRPr/>
            </a:lvl6pPr>
            <a:lvl7pPr marL="6400800" lvl="6" indent="-685800" algn="l">
              <a:lnSpc>
                <a:spcPct val="90000"/>
              </a:lnSpc>
              <a:spcBef>
                <a:spcPts val="1000"/>
              </a:spcBef>
              <a:spcAft>
                <a:spcPts val="0"/>
              </a:spcAft>
              <a:buClr>
                <a:schemeClr val="dk1"/>
              </a:buClr>
              <a:buSzPts val="1800"/>
              <a:buChar char="•"/>
              <a:defRPr/>
            </a:lvl7pPr>
            <a:lvl8pPr marL="7315200" lvl="7" indent="-685800" algn="l">
              <a:lnSpc>
                <a:spcPct val="90000"/>
              </a:lnSpc>
              <a:spcBef>
                <a:spcPts val="1000"/>
              </a:spcBef>
              <a:spcAft>
                <a:spcPts val="0"/>
              </a:spcAft>
              <a:buClr>
                <a:schemeClr val="dk1"/>
              </a:buClr>
              <a:buSzPts val="1800"/>
              <a:buChar char="•"/>
              <a:defRPr/>
            </a:lvl8pPr>
            <a:lvl9pPr marL="8229600" lvl="8" indent="-685800" algn="l">
              <a:lnSpc>
                <a:spcPct val="90000"/>
              </a:lnSpc>
              <a:spcBef>
                <a:spcPts val="1000"/>
              </a:spcBef>
              <a:spcAft>
                <a:spcPts val="0"/>
              </a:spcAft>
              <a:buClr>
                <a:schemeClr val="dk1"/>
              </a:buClr>
              <a:buSzPts val="1800"/>
              <a:buChar char="•"/>
              <a:defRPr/>
            </a:lvl9pPr>
          </a:lstStyle>
          <a:p>
            <a:endParaRPr/>
          </a:p>
        </p:txBody>
      </p:sp>
      <p:sp>
        <p:nvSpPr>
          <p:cNvPr id="108" name="Google Shape;108;g1f1c61ce5be_0_114"/>
          <p:cNvSpPr txBox="1">
            <a:spLocks noGrp="1"/>
          </p:cNvSpPr>
          <p:nvPr>
            <p:ph type="dt" idx="10"/>
          </p:nvPr>
        </p:nvSpPr>
        <p:spPr>
          <a:xfrm>
            <a:off x="1676400" y="12712700"/>
            <a:ext cx="5486400" cy="7302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09" name="Google Shape;109;g1f1c61ce5be_0_114"/>
          <p:cNvSpPr txBox="1">
            <a:spLocks noGrp="1"/>
          </p:cNvSpPr>
          <p:nvPr>
            <p:ph type="ftr" idx="11"/>
          </p:nvPr>
        </p:nvSpPr>
        <p:spPr>
          <a:xfrm>
            <a:off x="8077200" y="12712700"/>
            <a:ext cx="8229600" cy="7302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10" name="Google Shape;110;g1f1c61ce5be_0_114"/>
          <p:cNvSpPr txBox="1">
            <a:spLocks noGrp="1"/>
          </p:cNvSpPr>
          <p:nvPr>
            <p:ph type="sldNum" idx="12"/>
          </p:nvPr>
        </p:nvSpPr>
        <p:spPr>
          <a:xfrm>
            <a:off x="17221200" y="12712700"/>
            <a:ext cx="5486400" cy="7302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24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24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24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24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24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24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24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24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2400" b="0" i="0" u="none" strike="noStrike" cap="none">
                <a:solidFill>
                  <a:srgbClr val="888888"/>
                </a:solidFill>
                <a:latin typeface="Calibri"/>
                <a:ea typeface="Calibri"/>
                <a:cs typeface="Calibri"/>
                <a:sym typeface="Calibri"/>
              </a:defRPr>
            </a:lvl9pPr>
          </a:lstStyle>
          <a:p>
            <a:fld id="{00000000-1234-1234-1234-123412341234}" type="slidenum">
              <a:rPr lang="en-ZA" smtClean="0"/>
              <a:pPr/>
              <a:t>‹#›</a:t>
            </a:fld>
            <a:endParaRPr lang="en-ZA" dirty="0"/>
          </a:p>
        </p:txBody>
      </p:sp>
    </p:spTree>
    <p:extLst>
      <p:ext uri="{BB962C8B-B14F-4D97-AF65-F5344CB8AC3E}">
        <p14:creationId xmlns:p14="http://schemas.microsoft.com/office/powerpoint/2010/main" val="19298974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111"/>
        <p:cNvGrpSpPr/>
        <p:nvPr/>
      </p:nvGrpSpPr>
      <p:grpSpPr>
        <a:xfrm>
          <a:off x="0" y="0"/>
          <a:ext cx="0" cy="0"/>
          <a:chOff x="0" y="0"/>
          <a:chExt cx="0" cy="0"/>
        </a:xfrm>
      </p:grpSpPr>
      <p:sp>
        <p:nvSpPr>
          <p:cNvPr id="112" name="Google Shape;112;g1f1c61ce5be_0_121"/>
          <p:cNvSpPr txBox="1">
            <a:spLocks noGrp="1"/>
          </p:cNvSpPr>
          <p:nvPr>
            <p:ph type="title"/>
          </p:nvPr>
        </p:nvSpPr>
        <p:spPr>
          <a:xfrm>
            <a:off x="1679576" y="730250"/>
            <a:ext cx="21031200" cy="26514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3" name="Google Shape;113;g1f1c61ce5be_0_121"/>
          <p:cNvSpPr txBox="1">
            <a:spLocks noGrp="1"/>
          </p:cNvSpPr>
          <p:nvPr>
            <p:ph type="body" idx="1"/>
          </p:nvPr>
        </p:nvSpPr>
        <p:spPr>
          <a:xfrm>
            <a:off x="1679576" y="3362326"/>
            <a:ext cx="10315800" cy="1647600"/>
          </a:xfrm>
          <a:prstGeom prst="rect">
            <a:avLst/>
          </a:prstGeom>
          <a:noFill/>
          <a:ln>
            <a:noFill/>
          </a:ln>
        </p:spPr>
        <p:txBody>
          <a:bodyPr spcFirstLastPara="1" wrap="square" lIns="91425" tIns="45700" rIns="91425" bIns="45700" anchor="b" anchorCtr="0">
            <a:normAutofit/>
          </a:bodyPr>
          <a:lstStyle>
            <a:lvl1pPr marL="914400" lvl="0" indent="-457200" algn="l">
              <a:lnSpc>
                <a:spcPct val="90000"/>
              </a:lnSpc>
              <a:spcBef>
                <a:spcPts val="2000"/>
              </a:spcBef>
              <a:spcAft>
                <a:spcPts val="0"/>
              </a:spcAft>
              <a:buClr>
                <a:schemeClr val="dk1"/>
              </a:buClr>
              <a:buSzPts val="2400"/>
              <a:buNone/>
              <a:defRPr sz="4800" b="1"/>
            </a:lvl1pPr>
            <a:lvl2pPr marL="1828800" lvl="1" indent="-457200" algn="l">
              <a:lnSpc>
                <a:spcPct val="90000"/>
              </a:lnSpc>
              <a:spcBef>
                <a:spcPts val="1000"/>
              </a:spcBef>
              <a:spcAft>
                <a:spcPts val="0"/>
              </a:spcAft>
              <a:buClr>
                <a:schemeClr val="dk1"/>
              </a:buClr>
              <a:buSzPts val="2000"/>
              <a:buNone/>
              <a:defRPr sz="4000" b="1"/>
            </a:lvl2pPr>
            <a:lvl3pPr marL="2743200" lvl="2" indent="-457200" algn="l">
              <a:lnSpc>
                <a:spcPct val="90000"/>
              </a:lnSpc>
              <a:spcBef>
                <a:spcPts val="1000"/>
              </a:spcBef>
              <a:spcAft>
                <a:spcPts val="0"/>
              </a:spcAft>
              <a:buClr>
                <a:schemeClr val="dk1"/>
              </a:buClr>
              <a:buSzPts val="1800"/>
              <a:buNone/>
              <a:defRPr sz="3600" b="1"/>
            </a:lvl3pPr>
            <a:lvl4pPr marL="3657600" lvl="3" indent="-457200" algn="l">
              <a:lnSpc>
                <a:spcPct val="90000"/>
              </a:lnSpc>
              <a:spcBef>
                <a:spcPts val="1000"/>
              </a:spcBef>
              <a:spcAft>
                <a:spcPts val="0"/>
              </a:spcAft>
              <a:buClr>
                <a:schemeClr val="dk1"/>
              </a:buClr>
              <a:buSzPts val="1600"/>
              <a:buNone/>
              <a:defRPr sz="3200" b="1"/>
            </a:lvl4pPr>
            <a:lvl5pPr marL="4572000" lvl="4" indent="-457200" algn="l">
              <a:lnSpc>
                <a:spcPct val="90000"/>
              </a:lnSpc>
              <a:spcBef>
                <a:spcPts val="1000"/>
              </a:spcBef>
              <a:spcAft>
                <a:spcPts val="0"/>
              </a:spcAft>
              <a:buClr>
                <a:schemeClr val="dk1"/>
              </a:buClr>
              <a:buSzPts val="1600"/>
              <a:buNone/>
              <a:defRPr sz="3200" b="1"/>
            </a:lvl5pPr>
            <a:lvl6pPr marL="5486400" lvl="5" indent="-457200" algn="l">
              <a:lnSpc>
                <a:spcPct val="90000"/>
              </a:lnSpc>
              <a:spcBef>
                <a:spcPts val="1000"/>
              </a:spcBef>
              <a:spcAft>
                <a:spcPts val="0"/>
              </a:spcAft>
              <a:buClr>
                <a:schemeClr val="dk1"/>
              </a:buClr>
              <a:buSzPts val="1600"/>
              <a:buNone/>
              <a:defRPr sz="3200" b="1"/>
            </a:lvl6pPr>
            <a:lvl7pPr marL="6400800" lvl="6" indent="-457200" algn="l">
              <a:lnSpc>
                <a:spcPct val="90000"/>
              </a:lnSpc>
              <a:spcBef>
                <a:spcPts val="1000"/>
              </a:spcBef>
              <a:spcAft>
                <a:spcPts val="0"/>
              </a:spcAft>
              <a:buClr>
                <a:schemeClr val="dk1"/>
              </a:buClr>
              <a:buSzPts val="1600"/>
              <a:buNone/>
              <a:defRPr sz="3200" b="1"/>
            </a:lvl7pPr>
            <a:lvl8pPr marL="7315200" lvl="7" indent="-457200" algn="l">
              <a:lnSpc>
                <a:spcPct val="90000"/>
              </a:lnSpc>
              <a:spcBef>
                <a:spcPts val="1000"/>
              </a:spcBef>
              <a:spcAft>
                <a:spcPts val="0"/>
              </a:spcAft>
              <a:buClr>
                <a:schemeClr val="dk1"/>
              </a:buClr>
              <a:buSzPts val="1600"/>
              <a:buNone/>
              <a:defRPr sz="3200" b="1"/>
            </a:lvl8pPr>
            <a:lvl9pPr marL="8229600" lvl="8" indent="-457200" algn="l">
              <a:lnSpc>
                <a:spcPct val="90000"/>
              </a:lnSpc>
              <a:spcBef>
                <a:spcPts val="1000"/>
              </a:spcBef>
              <a:spcAft>
                <a:spcPts val="0"/>
              </a:spcAft>
              <a:buClr>
                <a:schemeClr val="dk1"/>
              </a:buClr>
              <a:buSzPts val="1600"/>
              <a:buNone/>
              <a:defRPr sz="3200" b="1"/>
            </a:lvl9pPr>
          </a:lstStyle>
          <a:p>
            <a:endParaRPr/>
          </a:p>
        </p:txBody>
      </p:sp>
      <p:sp>
        <p:nvSpPr>
          <p:cNvPr id="114" name="Google Shape;114;g1f1c61ce5be_0_121"/>
          <p:cNvSpPr txBox="1">
            <a:spLocks noGrp="1"/>
          </p:cNvSpPr>
          <p:nvPr>
            <p:ph type="body" idx="2"/>
          </p:nvPr>
        </p:nvSpPr>
        <p:spPr>
          <a:xfrm>
            <a:off x="1679576" y="5010150"/>
            <a:ext cx="10315800" cy="7369200"/>
          </a:xfrm>
          <a:prstGeom prst="rect">
            <a:avLst/>
          </a:prstGeom>
          <a:noFill/>
          <a:ln>
            <a:noFill/>
          </a:ln>
        </p:spPr>
        <p:txBody>
          <a:bodyPr spcFirstLastPara="1" wrap="square" lIns="91425" tIns="45700" rIns="91425" bIns="45700" anchor="t" anchorCtr="0">
            <a:normAutofit/>
          </a:bodyPr>
          <a:lstStyle>
            <a:lvl1pPr marL="914400" lvl="0" indent="-685800" algn="l">
              <a:lnSpc>
                <a:spcPct val="90000"/>
              </a:lnSpc>
              <a:spcBef>
                <a:spcPts val="2000"/>
              </a:spcBef>
              <a:spcAft>
                <a:spcPts val="0"/>
              </a:spcAft>
              <a:buClr>
                <a:schemeClr val="dk1"/>
              </a:buClr>
              <a:buSzPts val="1800"/>
              <a:buChar char="•"/>
              <a:defRPr/>
            </a:lvl1pPr>
            <a:lvl2pPr marL="1828800" lvl="1" indent="-685800" algn="l">
              <a:lnSpc>
                <a:spcPct val="90000"/>
              </a:lnSpc>
              <a:spcBef>
                <a:spcPts val="1000"/>
              </a:spcBef>
              <a:spcAft>
                <a:spcPts val="0"/>
              </a:spcAft>
              <a:buClr>
                <a:schemeClr val="dk1"/>
              </a:buClr>
              <a:buSzPts val="1800"/>
              <a:buChar char="•"/>
              <a:defRPr/>
            </a:lvl2pPr>
            <a:lvl3pPr marL="2743200" lvl="2" indent="-685800" algn="l">
              <a:lnSpc>
                <a:spcPct val="90000"/>
              </a:lnSpc>
              <a:spcBef>
                <a:spcPts val="1000"/>
              </a:spcBef>
              <a:spcAft>
                <a:spcPts val="0"/>
              </a:spcAft>
              <a:buClr>
                <a:schemeClr val="dk1"/>
              </a:buClr>
              <a:buSzPts val="1800"/>
              <a:buChar char="•"/>
              <a:defRPr/>
            </a:lvl3pPr>
            <a:lvl4pPr marL="3657600" lvl="3" indent="-685800" algn="l">
              <a:lnSpc>
                <a:spcPct val="90000"/>
              </a:lnSpc>
              <a:spcBef>
                <a:spcPts val="1000"/>
              </a:spcBef>
              <a:spcAft>
                <a:spcPts val="0"/>
              </a:spcAft>
              <a:buClr>
                <a:schemeClr val="dk1"/>
              </a:buClr>
              <a:buSzPts val="1800"/>
              <a:buChar char="•"/>
              <a:defRPr/>
            </a:lvl4pPr>
            <a:lvl5pPr marL="4572000" lvl="4" indent="-685800" algn="l">
              <a:lnSpc>
                <a:spcPct val="90000"/>
              </a:lnSpc>
              <a:spcBef>
                <a:spcPts val="1000"/>
              </a:spcBef>
              <a:spcAft>
                <a:spcPts val="0"/>
              </a:spcAft>
              <a:buClr>
                <a:schemeClr val="dk1"/>
              </a:buClr>
              <a:buSzPts val="1800"/>
              <a:buChar char="•"/>
              <a:defRPr/>
            </a:lvl5pPr>
            <a:lvl6pPr marL="5486400" lvl="5" indent="-685800" algn="l">
              <a:lnSpc>
                <a:spcPct val="90000"/>
              </a:lnSpc>
              <a:spcBef>
                <a:spcPts val="1000"/>
              </a:spcBef>
              <a:spcAft>
                <a:spcPts val="0"/>
              </a:spcAft>
              <a:buClr>
                <a:schemeClr val="dk1"/>
              </a:buClr>
              <a:buSzPts val="1800"/>
              <a:buChar char="•"/>
              <a:defRPr/>
            </a:lvl6pPr>
            <a:lvl7pPr marL="6400800" lvl="6" indent="-685800" algn="l">
              <a:lnSpc>
                <a:spcPct val="90000"/>
              </a:lnSpc>
              <a:spcBef>
                <a:spcPts val="1000"/>
              </a:spcBef>
              <a:spcAft>
                <a:spcPts val="0"/>
              </a:spcAft>
              <a:buClr>
                <a:schemeClr val="dk1"/>
              </a:buClr>
              <a:buSzPts val="1800"/>
              <a:buChar char="•"/>
              <a:defRPr/>
            </a:lvl7pPr>
            <a:lvl8pPr marL="7315200" lvl="7" indent="-685800" algn="l">
              <a:lnSpc>
                <a:spcPct val="90000"/>
              </a:lnSpc>
              <a:spcBef>
                <a:spcPts val="1000"/>
              </a:spcBef>
              <a:spcAft>
                <a:spcPts val="0"/>
              </a:spcAft>
              <a:buClr>
                <a:schemeClr val="dk1"/>
              </a:buClr>
              <a:buSzPts val="1800"/>
              <a:buChar char="•"/>
              <a:defRPr/>
            </a:lvl8pPr>
            <a:lvl9pPr marL="8229600" lvl="8" indent="-685800" algn="l">
              <a:lnSpc>
                <a:spcPct val="90000"/>
              </a:lnSpc>
              <a:spcBef>
                <a:spcPts val="1000"/>
              </a:spcBef>
              <a:spcAft>
                <a:spcPts val="0"/>
              </a:spcAft>
              <a:buClr>
                <a:schemeClr val="dk1"/>
              </a:buClr>
              <a:buSzPts val="1800"/>
              <a:buChar char="•"/>
              <a:defRPr/>
            </a:lvl9pPr>
          </a:lstStyle>
          <a:p>
            <a:endParaRPr/>
          </a:p>
        </p:txBody>
      </p:sp>
      <p:sp>
        <p:nvSpPr>
          <p:cNvPr id="115" name="Google Shape;115;g1f1c61ce5be_0_121"/>
          <p:cNvSpPr txBox="1">
            <a:spLocks noGrp="1"/>
          </p:cNvSpPr>
          <p:nvPr>
            <p:ph type="body" idx="3"/>
          </p:nvPr>
        </p:nvSpPr>
        <p:spPr>
          <a:xfrm>
            <a:off x="12344400" y="3362326"/>
            <a:ext cx="10366200" cy="1647600"/>
          </a:xfrm>
          <a:prstGeom prst="rect">
            <a:avLst/>
          </a:prstGeom>
          <a:noFill/>
          <a:ln>
            <a:noFill/>
          </a:ln>
        </p:spPr>
        <p:txBody>
          <a:bodyPr spcFirstLastPara="1" wrap="square" lIns="91425" tIns="45700" rIns="91425" bIns="45700" anchor="b" anchorCtr="0">
            <a:normAutofit/>
          </a:bodyPr>
          <a:lstStyle>
            <a:lvl1pPr marL="914400" lvl="0" indent="-457200" algn="l">
              <a:lnSpc>
                <a:spcPct val="90000"/>
              </a:lnSpc>
              <a:spcBef>
                <a:spcPts val="2000"/>
              </a:spcBef>
              <a:spcAft>
                <a:spcPts val="0"/>
              </a:spcAft>
              <a:buClr>
                <a:schemeClr val="dk1"/>
              </a:buClr>
              <a:buSzPts val="2400"/>
              <a:buNone/>
              <a:defRPr sz="4800" b="1"/>
            </a:lvl1pPr>
            <a:lvl2pPr marL="1828800" lvl="1" indent="-457200" algn="l">
              <a:lnSpc>
                <a:spcPct val="90000"/>
              </a:lnSpc>
              <a:spcBef>
                <a:spcPts val="1000"/>
              </a:spcBef>
              <a:spcAft>
                <a:spcPts val="0"/>
              </a:spcAft>
              <a:buClr>
                <a:schemeClr val="dk1"/>
              </a:buClr>
              <a:buSzPts val="2000"/>
              <a:buNone/>
              <a:defRPr sz="4000" b="1"/>
            </a:lvl2pPr>
            <a:lvl3pPr marL="2743200" lvl="2" indent="-457200" algn="l">
              <a:lnSpc>
                <a:spcPct val="90000"/>
              </a:lnSpc>
              <a:spcBef>
                <a:spcPts val="1000"/>
              </a:spcBef>
              <a:spcAft>
                <a:spcPts val="0"/>
              </a:spcAft>
              <a:buClr>
                <a:schemeClr val="dk1"/>
              </a:buClr>
              <a:buSzPts val="1800"/>
              <a:buNone/>
              <a:defRPr sz="3600" b="1"/>
            </a:lvl3pPr>
            <a:lvl4pPr marL="3657600" lvl="3" indent="-457200" algn="l">
              <a:lnSpc>
                <a:spcPct val="90000"/>
              </a:lnSpc>
              <a:spcBef>
                <a:spcPts val="1000"/>
              </a:spcBef>
              <a:spcAft>
                <a:spcPts val="0"/>
              </a:spcAft>
              <a:buClr>
                <a:schemeClr val="dk1"/>
              </a:buClr>
              <a:buSzPts val="1600"/>
              <a:buNone/>
              <a:defRPr sz="3200" b="1"/>
            </a:lvl4pPr>
            <a:lvl5pPr marL="4572000" lvl="4" indent="-457200" algn="l">
              <a:lnSpc>
                <a:spcPct val="90000"/>
              </a:lnSpc>
              <a:spcBef>
                <a:spcPts val="1000"/>
              </a:spcBef>
              <a:spcAft>
                <a:spcPts val="0"/>
              </a:spcAft>
              <a:buClr>
                <a:schemeClr val="dk1"/>
              </a:buClr>
              <a:buSzPts val="1600"/>
              <a:buNone/>
              <a:defRPr sz="3200" b="1"/>
            </a:lvl5pPr>
            <a:lvl6pPr marL="5486400" lvl="5" indent="-457200" algn="l">
              <a:lnSpc>
                <a:spcPct val="90000"/>
              </a:lnSpc>
              <a:spcBef>
                <a:spcPts val="1000"/>
              </a:spcBef>
              <a:spcAft>
                <a:spcPts val="0"/>
              </a:spcAft>
              <a:buClr>
                <a:schemeClr val="dk1"/>
              </a:buClr>
              <a:buSzPts val="1600"/>
              <a:buNone/>
              <a:defRPr sz="3200" b="1"/>
            </a:lvl6pPr>
            <a:lvl7pPr marL="6400800" lvl="6" indent="-457200" algn="l">
              <a:lnSpc>
                <a:spcPct val="90000"/>
              </a:lnSpc>
              <a:spcBef>
                <a:spcPts val="1000"/>
              </a:spcBef>
              <a:spcAft>
                <a:spcPts val="0"/>
              </a:spcAft>
              <a:buClr>
                <a:schemeClr val="dk1"/>
              </a:buClr>
              <a:buSzPts val="1600"/>
              <a:buNone/>
              <a:defRPr sz="3200" b="1"/>
            </a:lvl7pPr>
            <a:lvl8pPr marL="7315200" lvl="7" indent="-457200" algn="l">
              <a:lnSpc>
                <a:spcPct val="90000"/>
              </a:lnSpc>
              <a:spcBef>
                <a:spcPts val="1000"/>
              </a:spcBef>
              <a:spcAft>
                <a:spcPts val="0"/>
              </a:spcAft>
              <a:buClr>
                <a:schemeClr val="dk1"/>
              </a:buClr>
              <a:buSzPts val="1600"/>
              <a:buNone/>
              <a:defRPr sz="3200" b="1"/>
            </a:lvl8pPr>
            <a:lvl9pPr marL="8229600" lvl="8" indent="-457200" algn="l">
              <a:lnSpc>
                <a:spcPct val="90000"/>
              </a:lnSpc>
              <a:spcBef>
                <a:spcPts val="1000"/>
              </a:spcBef>
              <a:spcAft>
                <a:spcPts val="0"/>
              </a:spcAft>
              <a:buClr>
                <a:schemeClr val="dk1"/>
              </a:buClr>
              <a:buSzPts val="1600"/>
              <a:buNone/>
              <a:defRPr sz="3200" b="1"/>
            </a:lvl9pPr>
          </a:lstStyle>
          <a:p>
            <a:endParaRPr/>
          </a:p>
        </p:txBody>
      </p:sp>
      <p:sp>
        <p:nvSpPr>
          <p:cNvPr id="116" name="Google Shape;116;g1f1c61ce5be_0_121"/>
          <p:cNvSpPr txBox="1">
            <a:spLocks noGrp="1"/>
          </p:cNvSpPr>
          <p:nvPr>
            <p:ph type="body" idx="4"/>
          </p:nvPr>
        </p:nvSpPr>
        <p:spPr>
          <a:xfrm>
            <a:off x="12344400" y="5010150"/>
            <a:ext cx="10366200" cy="7369200"/>
          </a:xfrm>
          <a:prstGeom prst="rect">
            <a:avLst/>
          </a:prstGeom>
          <a:noFill/>
          <a:ln>
            <a:noFill/>
          </a:ln>
        </p:spPr>
        <p:txBody>
          <a:bodyPr spcFirstLastPara="1" wrap="square" lIns="91425" tIns="45700" rIns="91425" bIns="45700" anchor="t" anchorCtr="0">
            <a:normAutofit/>
          </a:bodyPr>
          <a:lstStyle>
            <a:lvl1pPr marL="914400" lvl="0" indent="-685800" algn="l">
              <a:lnSpc>
                <a:spcPct val="90000"/>
              </a:lnSpc>
              <a:spcBef>
                <a:spcPts val="2000"/>
              </a:spcBef>
              <a:spcAft>
                <a:spcPts val="0"/>
              </a:spcAft>
              <a:buClr>
                <a:schemeClr val="dk1"/>
              </a:buClr>
              <a:buSzPts val="1800"/>
              <a:buChar char="•"/>
              <a:defRPr/>
            </a:lvl1pPr>
            <a:lvl2pPr marL="1828800" lvl="1" indent="-685800" algn="l">
              <a:lnSpc>
                <a:spcPct val="90000"/>
              </a:lnSpc>
              <a:spcBef>
                <a:spcPts val="1000"/>
              </a:spcBef>
              <a:spcAft>
                <a:spcPts val="0"/>
              </a:spcAft>
              <a:buClr>
                <a:schemeClr val="dk1"/>
              </a:buClr>
              <a:buSzPts val="1800"/>
              <a:buChar char="•"/>
              <a:defRPr/>
            </a:lvl2pPr>
            <a:lvl3pPr marL="2743200" lvl="2" indent="-685800" algn="l">
              <a:lnSpc>
                <a:spcPct val="90000"/>
              </a:lnSpc>
              <a:spcBef>
                <a:spcPts val="1000"/>
              </a:spcBef>
              <a:spcAft>
                <a:spcPts val="0"/>
              </a:spcAft>
              <a:buClr>
                <a:schemeClr val="dk1"/>
              </a:buClr>
              <a:buSzPts val="1800"/>
              <a:buChar char="•"/>
              <a:defRPr/>
            </a:lvl3pPr>
            <a:lvl4pPr marL="3657600" lvl="3" indent="-685800" algn="l">
              <a:lnSpc>
                <a:spcPct val="90000"/>
              </a:lnSpc>
              <a:spcBef>
                <a:spcPts val="1000"/>
              </a:spcBef>
              <a:spcAft>
                <a:spcPts val="0"/>
              </a:spcAft>
              <a:buClr>
                <a:schemeClr val="dk1"/>
              </a:buClr>
              <a:buSzPts val="1800"/>
              <a:buChar char="•"/>
              <a:defRPr/>
            </a:lvl4pPr>
            <a:lvl5pPr marL="4572000" lvl="4" indent="-685800" algn="l">
              <a:lnSpc>
                <a:spcPct val="90000"/>
              </a:lnSpc>
              <a:spcBef>
                <a:spcPts val="1000"/>
              </a:spcBef>
              <a:spcAft>
                <a:spcPts val="0"/>
              </a:spcAft>
              <a:buClr>
                <a:schemeClr val="dk1"/>
              </a:buClr>
              <a:buSzPts val="1800"/>
              <a:buChar char="•"/>
              <a:defRPr/>
            </a:lvl5pPr>
            <a:lvl6pPr marL="5486400" lvl="5" indent="-685800" algn="l">
              <a:lnSpc>
                <a:spcPct val="90000"/>
              </a:lnSpc>
              <a:spcBef>
                <a:spcPts val="1000"/>
              </a:spcBef>
              <a:spcAft>
                <a:spcPts val="0"/>
              </a:spcAft>
              <a:buClr>
                <a:schemeClr val="dk1"/>
              </a:buClr>
              <a:buSzPts val="1800"/>
              <a:buChar char="•"/>
              <a:defRPr/>
            </a:lvl6pPr>
            <a:lvl7pPr marL="6400800" lvl="6" indent="-685800" algn="l">
              <a:lnSpc>
                <a:spcPct val="90000"/>
              </a:lnSpc>
              <a:spcBef>
                <a:spcPts val="1000"/>
              </a:spcBef>
              <a:spcAft>
                <a:spcPts val="0"/>
              </a:spcAft>
              <a:buClr>
                <a:schemeClr val="dk1"/>
              </a:buClr>
              <a:buSzPts val="1800"/>
              <a:buChar char="•"/>
              <a:defRPr/>
            </a:lvl7pPr>
            <a:lvl8pPr marL="7315200" lvl="7" indent="-685800" algn="l">
              <a:lnSpc>
                <a:spcPct val="90000"/>
              </a:lnSpc>
              <a:spcBef>
                <a:spcPts val="1000"/>
              </a:spcBef>
              <a:spcAft>
                <a:spcPts val="0"/>
              </a:spcAft>
              <a:buClr>
                <a:schemeClr val="dk1"/>
              </a:buClr>
              <a:buSzPts val="1800"/>
              <a:buChar char="•"/>
              <a:defRPr/>
            </a:lvl8pPr>
            <a:lvl9pPr marL="8229600" lvl="8" indent="-685800" algn="l">
              <a:lnSpc>
                <a:spcPct val="90000"/>
              </a:lnSpc>
              <a:spcBef>
                <a:spcPts val="1000"/>
              </a:spcBef>
              <a:spcAft>
                <a:spcPts val="0"/>
              </a:spcAft>
              <a:buClr>
                <a:schemeClr val="dk1"/>
              </a:buClr>
              <a:buSzPts val="1800"/>
              <a:buChar char="•"/>
              <a:defRPr/>
            </a:lvl9pPr>
          </a:lstStyle>
          <a:p>
            <a:endParaRPr/>
          </a:p>
        </p:txBody>
      </p:sp>
      <p:sp>
        <p:nvSpPr>
          <p:cNvPr id="117" name="Google Shape;117;g1f1c61ce5be_0_121"/>
          <p:cNvSpPr txBox="1">
            <a:spLocks noGrp="1"/>
          </p:cNvSpPr>
          <p:nvPr>
            <p:ph type="dt" idx="10"/>
          </p:nvPr>
        </p:nvSpPr>
        <p:spPr>
          <a:xfrm>
            <a:off x="1676400" y="12712700"/>
            <a:ext cx="5486400" cy="7302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18" name="Google Shape;118;g1f1c61ce5be_0_121"/>
          <p:cNvSpPr txBox="1">
            <a:spLocks noGrp="1"/>
          </p:cNvSpPr>
          <p:nvPr>
            <p:ph type="ftr" idx="11"/>
          </p:nvPr>
        </p:nvSpPr>
        <p:spPr>
          <a:xfrm>
            <a:off x="8077200" y="12712700"/>
            <a:ext cx="8229600" cy="7302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19" name="Google Shape;119;g1f1c61ce5be_0_121"/>
          <p:cNvSpPr txBox="1">
            <a:spLocks noGrp="1"/>
          </p:cNvSpPr>
          <p:nvPr>
            <p:ph type="sldNum" idx="12"/>
          </p:nvPr>
        </p:nvSpPr>
        <p:spPr>
          <a:xfrm>
            <a:off x="17221200" y="12712700"/>
            <a:ext cx="5486400" cy="7302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24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24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24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24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24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24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24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24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2400" b="0" i="0" u="none" strike="noStrike" cap="none">
                <a:solidFill>
                  <a:srgbClr val="888888"/>
                </a:solidFill>
                <a:latin typeface="Calibri"/>
                <a:ea typeface="Calibri"/>
                <a:cs typeface="Calibri"/>
                <a:sym typeface="Calibri"/>
              </a:defRPr>
            </a:lvl9pPr>
          </a:lstStyle>
          <a:p>
            <a:fld id="{00000000-1234-1234-1234-123412341234}" type="slidenum">
              <a:rPr lang="en-ZA" smtClean="0"/>
              <a:pPr/>
              <a:t>‹#›</a:t>
            </a:fld>
            <a:endParaRPr lang="en-ZA" dirty="0"/>
          </a:p>
        </p:txBody>
      </p:sp>
    </p:spTree>
    <p:extLst>
      <p:ext uri="{BB962C8B-B14F-4D97-AF65-F5344CB8AC3E}">
        <p14:creationId xmlns:p14="http://schemas.microsoft.com/office/powerpoint/2010/main" val="8530610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20"/>
        <p:cNvGrpSpPr/>
        <p:nvPr/>
      </p:nvGrpSpPr>
      <p:grpSpPr>
        <a:xfrm>
          <a:off x="0" y="0"/>
          <a:ext cx="0" cy="0"/>
          <a:chOff x="0" y="0"/>
          <a:chExt cx="0" cy="0"/>
        </a:xfrm>
      </p:grpSpPr>
      <p:sp>
        <p:nvSpPr>
          <p:cNvPr id="121" name="Google Shape;121;g1f1c61ce5be_0_130"/>
          <p:cNvSpPr txBox="1">
            <a:spLocks noGrp="1"/>
          </p:cNvSpPr>
          <p:nvPr>
            <p:ph type="title"/>
          </p:nvPr>
        </p:nvSpPr>
        <p:spPr>
          <a:xfrm>
            <a:off x="1676400" y="730250"/>
            <a:ext cx="21031200" cy="26514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2" name="Google Shape;122;g1f1c61ce5be_0_130"/>
          <p:cNvSpPr txBox="1">
            <a:spLocks noGrp="1"/>
          </p:cNvSpPr>
          <p:nvPr>
            <p:ph type="dt" idx="10"/>
          </p:nvPr>
        </p:nvSpPr>
        <p:spPr>
          <a:xfrm>
            <a:off x="1676400" y="12712700"/>
            <a:ext cx="5486400" cy="7302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23" name="Google Shape;123;g1f1c61ce5be_0_130"/>
          <p:cNvSpPr txBox="1">
            <a:spLocks noGrp="1"/>
          </p:cNvSpPr>
          <p:nvPr>
            <p:ph type="ftr" idx="11"/>
          </p:nvPr>
        </p:nvSpPr>
        <p:spPr>
          <a:xfrm>
            <a:off x="8077200" y="12712700"/>
            <a:ext cx="8229600" cy="7302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24" name="Google Shape;124;g1f1c61ce5be_0_130"/>
          <p:cNvSpPr txBox="1">
            <a:spLocks noGrp="1"/>
          </p:cNvSpPr>
          <p:nvPr>
            <p:ph type="sldNum" idx="12"/>
          </p:nvPr>
        </p:nvSpPr>
        <p:spPr>
          <a:xfrm>
            <a:off x="17221200" y="12712700"/>
            <a:ext cx="5486400" cy="7302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24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24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24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24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24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24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24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24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2400" b="0" i="0" u="none" strike="noStrike" cap="none">
                <a:solidFill>
                  <a:srgbClr val="888888"/>
                </a:solidFill>
                <a:latin typeface="Calibri"/>
                <a:ea typeface="Calibri"/>
                <a:cs typeface="Calibri"/>
                <a:sym typeface="Calibri"/>
              </a:defRPr>
            </a:lvl9pPr>
          </a:lstStyle>
          <a:p>
            <a:fld id="{00000000-1234-1234-1234-123412341234}" type="slidenum">
              <a:rPr lang="en-ZA" smtClean="0"/>
              <a:pPr/>
              <a:t>‹#›</a:t>
            </a:fld>
            <a:endParaRPr lang="en-ZA" dirty="0"/>
          </a:p>
        </p:txBody>
      </p:sp>
    </p:spTree>
    <p:extLst>
      <p:ext uri="{BB962C8B-B14F-4D97-AF65-F5344CB8AC3E}">
        <p14:creationId xmlns:p14="http://schemas.microsoft.com/office/powerpoint/2010/main" val="22221878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Title Text"/>
          <p:cNvSpPr txBox="1">
            <a:spLocks noGrp="1"/>
          </p:cNvSpPr>
          <p:nvPr>
            <p:ph type="title"/>
          </p:nvPr>
        </p:nvSpPr>
        <p:spPr>
          <a:xfrm>
            <a:off x="1778000" y="4533900"/>
            <a:ext cx="20828000" cy="4648200"/>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5"/>
        <p:cNvGrpSpPr/>
        <p:nvPr/>
      </p:nvGrpSpPr>
      <p:grpSpPr>
        <a:xfrm>
          <a:off x="0" y="0"/>
          <a:ext cx="0" cy="0"/>
          <a:chOff x="0" y="0"/>
          <a:chExt cx="0" cy="0"/>
        </a:xfrm>
      </p:grpSpPr>
      <p:sp>
        <p:nvSpPr>
          <p:cNvPr id="126" name="Google Shape;126;g1f1c61ce5be_0_135"/>
          <p:cNvSpPr txBox="1">
            <a:spLocks noGrp="1"/>
          </p:cNvSpPr>
          <p:nvPr>
            <p:ph type="dt" idx="10"/>
          </p:nvPr>
        </p:nvSpPr>
        <p:spPr>
          <a:xfrm>
            <a:off x="1676400" y="12712700"/>
            <a:ext cx="5486400" cy="7302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27" name="Google Shape;127;g1f1c61ce5be_0_135"/>
          <p:cNvSpPr txBox="1">
            <a:spLocks noGrp="1"/>
          </p:cNvSpPr>
          <p:nvPr>
            <p:ph type="ftr" idx="11"/>
          </p:nvPr>
        </p:nvSpPr>
        <p:spPr>
          <a:xfrm>
            <a:off x="8077200" y="12712700"/>
            <a:ext cx="8229600" cy="7302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28" name="Google Shape;128;g1f1c61ce5be_0_135"/>
          <p:cNvSpPr txBox="1">
            <a:spLocks noGrp="1"/>
          </p:cNvSpPr>
          <p:nvPr>
            <p:ph type="sldNum" idx="12"/>
          </p:nvPr>
        </p:nvSpPr>
        <p:spPr>
          <a:xfrm>
            <a:off x="17221200" y="12712700"/>
            <a:ext cx="5486400" cy="7302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24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24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24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24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24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24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24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24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2400" b="0" i="0" u="none" strike="noStrike" cap="none">
                <a:solidFill>
                  <a:srgbClr val="888888"/>
                </a:solidFill>
                <a:latin typeface="Calibri"/>
                <a:ea typeface="Calibri"/>
                <a:cs typeface="Calibri"/>
                <a:sym typeface="Calibri"/>
              </a:defRPr>
            </a:lvl9pPr>
          </a:lstStyle>
          <a:p>
            <a:fld id="{00000000-1234-1234-1234-123412341234}" type="slidenum">
              <a:rPr lang="en-ZA" smtClean="0"/>
              <a:pPr/>
              <a:t>‹#›</a:t>
            </a:fld>
            <a:endParaRPr lang="en-ZA" dirty="0"/>
          </a:p>
        </p:txBody>
      </p:sp>
    </p:spTree>
    <p:extLst>
      <p:ext uri="{BB962C8B-B14F-4D97-AF65-F5344CB8AC3E}">
        <p14:creationId xmlns:p14="http://schemas.microsoft.com/office/powerpoint/2010/main" val="3234465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129"/>
        <p:cNvGrpSpPr/>
        <p:nvPr/>
      </p:nvGrpSpPr>
      <p:grpSpPr>
        <a:xfrm>
          <a:off x="0" y="0"/>
          <a:ext cx="0" cy="0"/>
          <a:chOff x="0" y="0"/>
          <a:chExt cx="0" cy="0"/>
        </a:xfrm>
      </p:grpSpPr>
      <p:sp>
        <p:nvSpPr>
          <p:cNvPr id="130" name="Google Shape;130;g1f1c61ce5be_0_139"/>
          <p:cNvSpPr txBox="1">
            <a:spLocks noGrp="1"/>
          </p:cNvSpPr>
          <p:nvPr>
            <p:ph type="title"/>
          </p:nvPr>
        </p:nvSpPr>
        <p:spPr>
          <a:xfrm>
            <a:off x="1679576" y="914400"/>
            <a:ext cx="7864200" cy="32004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6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1" name="Google Shape;131;g1f1c61ce5be_0_139"/>
          <p:cNvSpPr txBox="1">
            <a:spLocks noGrp="1"/>
          </p:cNvSpPr>
          <p:nvPr>
            <p:ph type="body" idx="1"/>
          </p:nvPr>
        </p:nvSpPr>
        <p:spPr>
          <a:xfrm>
            <a:off x="10366376" y="1974850"/>
            <a:ext cx="12344400" cy="9747000"/>
          </a:xfrm>
          <a:prstGeom prst="rect">
            <a:avLst/>
          </a:prstGeom>
          <a:noFill/>
          <a:ln>
            <a:noFill/>
          </a:ln>
        </p:spPr>
        <p:txBody>
          <a:bodyPr spcFirstLastPara="1" wrap="square" lIns="91425" tIns="45700" rIns="91425" bIns="45700" anchor="t" anchorCtr="0">
            <a:normAutofit/>
          </a:bodyPr>
          <a:lstStyle>
            <a:lvl1pPr marL="914400" lvl="0" indent="-863600" algn="l">
              <a:lnSpc>
                <a:spcPct val="90000"/>
              </a:lnSpc>
              <a:spcBef>
                <a:spcPts val="2000"/>
              </a:spcBef>
              <a:spcAft>
                <a:spcPts val="0"/>
              </a:spcAft>
              <a:buClr>
                <a:schemeClr val="dk1"/>
              </a:buClr>
              <a:buSzPts val="3200"/>
              <a:buChar char="•"/>
              <a:defRPr sz="6400"/>
            </a:lvl1pPr>
            <a:lvl2pPr marL="1828800" lvl="1" indent="-812800" algn="l">
              <a:lnSpc>
                <a:spcPct val="90000"/>
              </a:lnSpc>
              <a:spcBef>
                <a:spcPts val="1000"/>
              </a:spcBef>
              <a:spcAft>
                <a:spcPts val="0"/>
              </a:spcAft>
              <a:buClr>
                <a:schemeClr val="dk1"/>
              </a:buClr>
              <a:buSzPts val="2800"/>
              <a:buChar char="•"/>
              <a:defRPr sz="5600"/>
            </a:lvl2pPr>
            <a:lvl3pPr marL="2743200" lvl="2" indent="-762000" algn="l">
              <a:lnSpc>
                <a:spcPct val="90000"/>
              </a:lnSpc>
              <a:spcBef>
                <a:spcPts val="1000"/>
              </a:spcBef>
              <a:spcAft>
                <a:spcPts val="0"/>
              </a:spcAft>
              <a:buClr>
                <a:schemeClr val="dk1"/>
              </a:buClr>
              <a:buSzPts val="2400"/>
              <a:buChar char="•"/>
              <a:defRPr sz="4800"/>
            </a:lvl3pPr>
            <a:lvl4pPr marL="3657600" lvl="3" indent="-711200" algn="l">
              <a:lnSpc>
                <a:spcPct val="90000"/>
              </a:lnSpc>
              <a:spcBef>
                <a:spcPts val="1000"/>
              </a:spcBef>
              <a:spcAft>
                <a:spcPts val="0"/>
              </a:spcAft>
              <a:buClr>
                <a:schemeClr val="dk1"/>
              </a:buClr>
              <a:buSzPts val="2000"/>
              <a:buChar char="•"/>
              <a:defRPr sz="4000"/>
            </a:lvl4pPr>
            <a:lvl5pPr marL="4572000" lvl="4" indent="-711200" algn="l">
              <a:lnSpc>
                <a:spcPct val="90000"/>
              </a:lnSpc>
              <a:spcBef>
                <a:spcPts val="1000"/>
              </a:spcBef>
              <a:spcAft>
                <a:spcPts val="0"/>
              </a:spcAft>
              <a:buClr>
                <a:schemeClr val="dk1"/>
              </a:buClr>
              <a:buSzPts val="2000"/>
              <a:buChar char="•"/>
              <a:defRPr sz="4000"/>
            </a:lvl5pPr>
            <a:lvl6pPr marL="5486400" lvl="5" indent="-711200" algn="l">
              <a:lnSpc>
                <a:spcPct val="90000"/>
              </a:lnSpc>
              <a:spcBef>
                <a:spcPts val="1000"/>
              </a:spcBef>
              <a:spcAft>
                <a:spcPts val="0"/>
              </a:spcAft>
              <a:buClr>
                <a:schemeClr val="dk1"/>
              </a:buClr>
              <a:buSzPts val="2000"/>
              <a:buChar char="•"/>
              <a:defRPr sz="4000"/>
            </a:lvl6pPr>
            <a:lvl7pPr marL="6400800" lvl="6" indent="-711200" algn="l">
              <a:lnSpc>
                <a:spcPct val="90000"/>
              </a:lnSpc>
              <a:spcBef>
                <a:spcPts val="1000"/>
              </a:spcBef>
              <a:spcAft>
                <a:spcPts val="0"/>
              </a:spcAft>
              <a:buClr>
                <a:schemeClr val="dk1"/>
              </a:buClr>
              <a:buSzPts val="2000"/>
              <a:buChar char="•"/>
              <a:defRPr sz="4000"/>
            </a:lvl7pPr>
            <a:lvl8pPr marL="7315200" lvl="7" indent="-711200" algn="l">
              <a:lnSpc>
                <a:spcPct val="90000"/>
              </a:lnSpc>
              <a:spcBef>
                <a:spcPts val="1000"/>
              </a:spcBef>
              <a:spcAft>
                <a:spcPts val="0"/>
              </a:spcAft>
              <a:buClr>
                <a:schemeClr val="dk1"/>
              </a:buClr>
              <a:buSzPts val="2000"/>
              <a:buChar char="•"/>
              <a:defRPr sz="4000"/>
            </a:lvl8pPr>
            <a:lvl9pPr marL="8229600" lvl="8" indent="-711200" algn="l">
              <a:lnSpc>
                <a:spcPct val="90000"/>
              </a:lnSpc>
              <a:spcBef>
                <a:spcPts val="1000"/>
              </a:spcBef>
              <a:spcAft>
                <a:spcPts val="0"/>
              </a:spcAft>
              <a:buClr>
                <a:schemeClr val="dk1"/>
              </a:buClr>
              <a:buSzPts val="2000"/>
              <a:buChar char="•"/>
              <a:defRPr sz="4000"/>
            </a:lvl9pPr>
          </a:lstStyle>
          <a:p>
            <a:endParaRPr/>
          </a:p>
        </p:txBody>
      </p:sp>
      <p:sp>
        <p:nvSpPr>
          <p:cNvPr id="132" name="Google Shape;132;g1f1c61ce5be_0_139"/>
          <p:cNvSpPr txBox="1">
            <a:spLocks noGrp="1"/>
          </p:cNvSpPr>
          <p:nvPr>
            <p:ph type="body" idx="2"/>
          </p:nvPr>
        </p:nvSpPr>
        <p:spPr>
          <a:xfrm>
            <a:off x="1679576" y="4114800"/>
            <a:ext cx="7864200" cy="7623000"/>
          </a:xfrm>
          <a:prstGeom prst="rect">
            <a:avLst/>
          </a:prstGeom>
          <a:noFill/>
          <a:ln>
            <a:noFill/>
          </a:ln>
        </p:spPr>
        <p:txBody>
          <a:bodyPr spcFirstLastPara="1" wrap="square" lIns="91425" tIns="45700" rIns="91425" bIns="45700" anchor="t" anchorCtr="0">
            <a:normAutofit/>
          </a:bodyPr>
          <a:lstStyle>
            <a:lvl1pPr marL="914400" lvl="0" indent="-457200" algn="l">
              <a:lnSpc>
                <a:spcPct val="90000"/>
              </a:lnSpc>
              <a:spcBef>
                <a:spcPts val="2000"/>
              </a:spcBef>
              <a:spcAft>
                <a:spcPts val="0"/>
              </a:spcAft>
              <a:buClr>
                <a:schemeClr val="dk1"/>
              </a:buClr>
              <a:buSzPts val="1600"/>
              <a:buNone/>
              <a:defRPr sz="3200"/>
            </a:lvl1pPr>
            <a:lvl2pPr marL="1828800" lvl="1" indent="-457200" algn="l">
              <a:lnSpc>
                <a:spcPct val="90000"/>
              </a:lnSpc>
              <a:spcBef>
                <a:spcPts val="1000"/>
              </a:spcBef>
              <a:spcAft>
                <a:spcPts val="0"/>
              </a:spcAft>
              <a:buClr>
                <a:schemeClr val="dk1"/>
              </a:buClr>
              <a:buSzPts val="1400"/>
              <a:buNone/>
              <a:defRPr sz="2800"/>
            </a:lvl2pPr>
            <a:lvl3pPr marL="2743200" lvl="2" indent="-457200" algn="l">
              <a:lnSpc>
                <a:spcPct val="90000"/>
              </a:lnSpc>
              <a:spcBef>
                <a:spcPts val="1000"/>
              </a:spcBef>
              <a:spcAft>
                <a:spcPts val="0"/>
              </a:spcAft>
              <a:buClr>
                <a:schemeClr val="dk1"/>
              </a:buClr>
              <a:buSzPts val="1200"/>
              <a:buNone/>
              <a:defRPr sz="2400"/>
            </a:lvl3pPr>
            <a:lvl4pPr marL="3657600" lvl="3" indent="-457200" algn="l">
              <a:lnSpc>
                <a:spcPct val="90000"/>
              </a:lnSpc>
              <a:spcBef>
                <a:spcPts val="1000"/>
              </a:spcBef>
              <a:spcAft>
                <a:spcPts val="0"/>
              </a:spcAft>
              <a:buClr>
                <a:schemeClr val="dk1"/>
              </a:buClr>
              <a:buSzPts val="1000"/>
              <a:buNone/>
              <a:defRPr sz="2000"/>
            </a:lvl4pPr>
            <a:lvl5pPr marL="4572000" lvl="4" indent="-457200" algn="l">
              <a:lnSpc>
                <a:spcPct val="90000"/>
              </a:lnSpc>
              <a:spcBef>
                <a:spcPts val="1000"/>
              </a:spcBef>
              <a:spcAft>
                <a:spcPts val="0"/>
              </a:spcAft>
              <a:buClr>
                <a:schemeClr val="dk1"/>
              </a:buClr>
              <a:buSzPts val="1000"/>
              <a:buNone/>
              <a:defRPr sz="2000"/>
            </a:lvl5pPr>
            <a:lvl6pPr marL="5486400" lvl="5" indent="-457200" algn="l">
              <a:lnSpc>
                <a:spcPct val="90000"/>
              </a:lnSpc>
              <a:spcBef>
                <a:spcPts val="1000"/>
              </a:spcBef>
              <a:spcAft>
                <a:spcPts val="0"/>
              </a:spcAft>
              <a:buClr>
                <a:schemeClr val="dk1"/>
              </a:buClr>
              <a:buSzPts val="1000"/>
              <a:buNone/>
              <a:defRPr sz="2000"/>
            </a:lvl6pPr>
            <a:lvl7pPr marL="6400800" lvl="6" indent="-457200" algn="l">
              <a:lnSpc>
                <a:spcPct val="90000"/>
              </a:lnSpc>
              <a:spcBef>
                <a:spcPts val="1000"/>
              </a:spcBef>
              <a:spcAft>
                <a:spcPts val="0"/>
              </a:spcAft>
              <a:buClr>
                <a:schemeClr val="dk1"/>
              </a:buClr>
              <a:buSzPts val="1000"/>
              <a:buNone/>
              <a:defRPr sz="2000"/>
            </a:lvl7pPr>
            <a:lvl8pPr marL="7315200" lvl="7" indent="-457200" algn="l">
              <a:lnSpc>
                <a:spcPct val="90000"/>
              </a:lnSpc>
              <a:spcBef>
                <a:spcPts val="1000"/>
              </a:spcBef>
              <a:spcAft>
                <a:spcPts val="0"/>
              </a:spcAft>
              <a:buClr>
                <a:schemeClr val="dk1"/>
              </a:buClr>
              <a:buSzPts val="1000"/>
              <a:buNone/>
              <a:defRPr sz="2000"/>
            </a:lvl8pPr>
            <a:lvl9pPr marL="8229600" lvl="8" indent="-457200" algn="l">
              <a:lnSpc>
                <a:spcPct val="90000"/>
              </a:lnSpc>
              <a:spcBef>
                <a:spcPts val="1000"/>
              </a:spcBef>
              <a:spcAft>
                <a:spcPts val="0"/>
              </a:spcAft>
              <a:buClr>
                <a:schemeClr val="dk1"/>
              </a:buClr>
              <a:buSzPts val="1000"/>
              <a:buNone/>
              <a:defRPr sz="2000"/>
            </a:lvl9pPr>
          </a:lstStyle>
          <a:p>
            <a:endParaRPr/>
          </a:p>
        </p:txBody>
      </p:sp>
      <p:sp>
        <p:nvSpPr>
          <p:cNvPr id="133" name="Google Shape;133;g1f1c61ce5be_0_139"/>
          <p:cNvSpPr txBox="1">
            <a:spLocks noGrp="1"/>
          </p:cNvSpPr>
          <p:nvPr>
            <p:ph type="dt" idx="10"/>
          </p:nvPr>
        </p:nvSpPr>
        <p:spPr>
          <a:xfrm>
            <a:off x="1676400" y="12712700"/>
            <a:ext cx="5486400" cy="7302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34" name="Google Shape;134;g1f1c61ce5be_0_139"/>
          <p:cNvSpPr txBox="1">
            <a:spLocks noGrp="1"/>
          </p:cNvSpPr>
          <p:nvPr>
            <p:ph type="ftr" idx="11"/>
          </p:nvPr>
        </p:nvSpPr>
        <p:spPr>
          <a:xfrm>
            <a:off x="8077200" y="12712700"/>
            <a:ext cx="8229600" cy="7302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35" name="Google Shape;135;g1f1c61ce5be_0_139"/>
          <p:cNvSpPr txBox="1">
            <a:spLocks noGrp="1"/>
          </p:cNvSpPr>
          <p:nvPr>
            <p:ph type="sldNum" idx="12"/>
          </p:nvPr>
        </p:nvSpPr>
        <p:spPr>
          <a:xfrm>
            <a:off x="17221200" y="12712700"/>
            <a:ext cx="5486400" cy="7302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24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24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24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24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24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24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24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24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2400" b="0" i="0" u="none" strike="noStrike" cap="none">
                <a:solidFill>
                  <a:srgbClr val="888888"/>
                </a:solidFill>
                <a:latin typeface="Calibri"/>
                <a:ea typeface="Calibri"/>
                <a:cs typeface="Calibri"/>
                <a:sym typeface="Calibri"/>
              </a:defRPr>
            </a:lvl9pPr>
          </a:lstStyle>
          <a:p>
            <a:fld id="{00000000-1234-1234-1234-123412341234}" type="slidenum">
              <a:rPr lang="en-ZA" smtClean="0"/>
              <a:pPr/>
              <a:t>‹#›</a:t>
            </a:fld>
            <a:endParaRPr lang="en-ZA" dirty="0"/>
          </a:p>
        </p:txBody>
      </p:sp>
    </p:spTree>
    <p:extLst>
      <p:ext uri="{BB962C8B-B14F-4D97-AF65-F5344CB8AC3E}">
        <p14:creationId xmlns:p14="http://schemas.microsoft.com/office/powerpoint/2010/main" val="30869181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136"/>
        <p:cNvGrpSpPr/>
        <p:nvPr/>
      </p:nvGrpSpPr>
      <p:grpSpPr>
        <a:xfrm>
          <a:off x="0" y="0"/>
          <a:ext cx="0" cy="0"/>
          <a:chOff x="0" y="0"/>
          <a:chExt cx="0" cy="0"/>
        </a:xfrm>
      </p:grpSpPr>
      <p:sp>
        <p:nvSpPr>
          <p:cNvPr id="137" name="Google Shape;137;g1f1c61ce5be_0_146"/>
          <p:cNvSpPr txBox="1">
            <a:spLocks noGrp="1"/>
          </p:cNvSpPr>
          <p:nvPr>
            <p:ph type="title"/>
          </p:nvPr>
        </p:nvSpPr>
        <p:spPr>
          <a:xfrm>
            <a:off x="1679576" y="914400"/>
            <a:ext cx="7864200" cy="32004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6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8" name="Google Shape;138;g1f1c61ce5be_0_146"/>
          <p:cNvSpPr>
            <a:spLocks noGrp="1"/>
          </p:cNvSpPr>
          <p:nvPr>
            <p:ph type="pic" idx="2"/>
          </p:nvPr>
        </p:nvSpPr>
        <p:spPr>
          <a:xfrm>
            <a:off x="10366376" y="1974850"/>
            <a:ext cx="12344400" cy="9747000"/>
          </a:xfrm>
          <a:prstGeom prst="rect">
            <a:avLst/>
          </a:prstGeom>
          <a:noFill/>
          <a:ln>
            <a:noFill/>
          </a:ln>
        </p:spPr>
      </p:sp>
      <p:sp>
        <p:nvSpPr>
          <p:cNvPr id="139" name="Google Shape;139;g1f1c61ce5be_0_146"/>
          <p:cNvSpPr txBox="1">
            <a:spLocks noGrp="1"/>
          </p:cNvSpPr>
          <p:nvPr>
            <p:ph type="body" idx="1"/>
          </p:nvPr>
        </p:nvSpPr>
        <p:spPr>
          <a:xfrm>
            <a:off x="1679576" y="4114800"/>
            <a:ext cx="7864200" cy="7623000"/>
          </a:xfrm>
          <a:prstGeom prst="rect">
            <a:avLst/>
          </a:prstGeom>
          <a:noFill/>
          <a:ln>
            <a:noFill/>
          </a:ln>
        </p:spPr>
        <p:txBody>
          <a:bodyPr spcFirstLastPara="1" wrap="square" lIns="91425" tIns="45700" rIns="91425" bIns="45700" anchor="t" anchorCtr="0">
            <a:normAutofit/>
          </a:bodyPr>
          <a:lstStyle>
            <a:lvl1pPr marL="914400" lvl="0" indent="-457200" algn="l">
              <a:lnSpc>
                <a:spcPct val="90000"/>
              </a:lnSpc>
              <a:spcBef>
                <a:spcPts val="2000"/>
              </a:spcBef>
              <a:spcAft>
                <a:spcPts val="0"/>
              </a:spcAft>
              <a:buClr>
                <a:schemeClr val="dk1"/>
              </a:buClr>
              <a:buSzPts val="1600"/>
              <a:buNone/>
              <a:defRPr sz="3200"/>
            </a:lvl1pPr>
            <a:lvl2pPr marL="1828800" lvl="1" indent="-457200" algn="l">
              <a:lnSpc>
                <a:spcPct val="90000"/>
              </a:lnSpc>
              <a:spcBef>
                <a:spcPts val="1000"/>
              </a:spcBef>
              <a:spcAft>
                <a:spcPts val="0"/>
              </a:spcAft>
              <a:buClr>
                <a:schemeClr val="dk1"/>
              </a:buClr>
              <a:buSzPts val="1400"/>
              <a:buNone/>
              <a:defRPr sz="2800"/>
            </a:lvl2pPr>
            <a:lvl3pPr marL="2743200" lvl="2" indent="-457200" algn="l">
              <a:lnSpc>
                <a:spcPct val="90000"/>
              </a:lnSpc>
              <a:spcBef>
                <a:spcPts val="1000"/>
              </a:spcBef>
              <a:spcAft>
                <a:spcPts val="0"/>
              </a:spcAft>
              <a:buClr>
                <a:schemeClr val="dk1"/>
              </a:buClr>
              <a:buSzPts val="1200"/>
              <a:buNone/>
              <a:defRPr sz="2400"/>
            </a:lvl3pPr>
            <a:lvl4pPr marL="3657600" lvl="3" indent="-457200" algn="l">
              <a:lnSpc>
                <a:spcPct val="90000"/>
              </a:lnSpc>
              <a:spcBef>
                <a:spcPts val="1000"/>
              </a:spcBef>
              <a:spcAft>
                <a:spcPts val="0"/>
              </a:spcAft>
              <a:buClr>
                <a:schemeClr val="dk1"/>
              </a:buClr>
              <a:buSzPts val="1000"/>
              <a:buNone/>
              <a:defRPr sz="2000"/>
            </a:lvl4pPr>
            <a:lvl5pPr marL="4572000" lvl="4" indent="-457200" algn="l">
              <a:lnSpc>
                <a:spcPct val="90000"/>
              </a:lnSpc>
              <a:spcBef>
                <a:spcPts val="1000"/>
              </a:spcBef>
              <a:spcAft>
                <a:spcPts val="0"/>
              </a:spcAft>
              <a:buClr>
                <a:schemeClr val="dk1"/>
              </a:buClr>
              <a:buSzPts val="1000"/>
              <a:buNone/>
              <a:defRPr sz="2000"/>
            </a:lvl5pPr>
            <a:lvl6pPr marL="5486400" lvl="5" indent="-457200" algn="l">
              <a:lnSpc>
                <a:spcPct val="90000"/>
              </a:lnSpc>
              <a:spcBef>
                <a:spcPts val="1000"/>
              </a:spcBef>
              <a:spcAft>
                <a:spcPts val="0"/>
              </a:spcAft>
              <a:buClr>
                <a:schemeClr val="dk1"/>
              </a:buClr>
              <a:buSzPts val="1000"/>
              <a:buNone/>
              <a:defRPr sz="2000"/>
            </a:lvl6pPr>
            <a:lvl7pPr marL="6400800" lvl="6" indent="-457200" algn="l">
              <a:lnSpc>
                <a:spcPct val="90000"/>
              </a:lnSpc>
              <a:spcBef>
                <a:spcPts val="1000"/>
              </a:spcBef>
              <a:spcAft>
                <a:spcPts val="0"/>
              </a:spcAft>
              <a:buClr>
                <a:schemeClr val="dk1"/>
              </a:buClr>
              <a:buSzPts val="1000"/>
              <a:buNone/>
              <a:defRPr sz="2000"/>
            </a:lvl7pPr>
            <a:lvl8pPr marL="7315200" lvl="7" indent="-457200" algn="l">
              <a:lnSpc>
                <a:spcPct val="90000"/>
              </a:lnSpc>
              <a:spcBef>
                <a:spcPts val="1000"/>
              </a:spcBef>
              <a:spcAft>
                <a:spcPts val="0"/>
              </a:spcAft>
              <a:buClr>
                <a:schemeClr val="dk1"/>
              </a:buClr>
              <a:buSzPts val="1000"/>
              <a:buNone/>
              <a:defRPr sz="2000"/>
            </a:lvl8pPr>
            <a:lvl9pPr marL="8229600" lvl="8" indent="-457200" algn="l">
              <a:lnSpc>
                <a:spcPct val="90000"/>
              </a:lnSpc>
              <a:spcBef>
                <a:spcPts val="1000"/>
              </a:spcBef>
              <a:spcAft>
                <a:spcPts val="0"/>
              </a:spcAft>
              <a:buClr>
                <a:schemeClr val="dk1"/>
              </a:buClr>
              <a:buSzPts val="1000"/>
              <a:buNone/>
              <a:defRPr sz="2000"/>
            </a:lvl9pPr>
          </a:lstStyle>
          <a:p>
            <a:endParaRPr/>
          </a:p>
        </p:txBody>
      </p:sp>
      <p:sp>
        <p:nvSpPr>
          <p:cNvPr id="140" name="Google Shape;140;g1f1c61ce5be_0_146"/>
          <p:cNvSpPr txBox="1">
            <a:spLocks noGrp="1"/>
          </p:cNvSpPr>
          <p:nvPr>
            <p:ph type="dt" idx="10"/>
          </p:nvPr>
        </p:nvSpPr>
        <p:spPr>
          <a:xfrm>
            <a:off x="1676400" y="12712700"/>
            <a:ext cx="5486400" cy="7302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41" name="Google Shape;141;g1f1c61ce5be_0_146"/>
          <p:cNvSpPr txBox="1">
            <a:spLocks noGrp="1"/>
          </p:cNvSpPr>
          <p:nvPr>
            <p:ph type="ftr" idx="11"/>
          </p:nvPr>
        </p:nvSpPr>
        <p:spPr>
          <a:xfrm>
            <a:off x="8077200" y="12712700"/>
            <a:ext cx="8229600" cy="7302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42" name="Google Shape;142;g1f1c61ce5be_0_146"/>
          <p:cNvSpPr txBox="1">
            <a:spLocks noGrp="1"/>
          </p:cNvSpPr>
          <p:nvPr>
            <p:ph type="sldNum" idx="12"/>
          </p:nvPr>
        </p:nvSpPr>
        <p:spPr>
          <a:xfrm>
            <a:off x="17221200" y="12712700"/>
            <a:ext cx="5486400" cy="7302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24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24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24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24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24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24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24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24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2400" b="0" i="0" u="none" strike="noStrike" cap="none">
                <a:solidFill>
                  <a:srgbClr val="888888"/>
                </a:solidFill>
                <a:latin typeface="Calibri"/>
                <a:ea typeface="Calibri"/>
                <a:cs typeface="Calibri"/>
                <a:sym typeface="Calibri"/>
              </a:defRPr>
            </a:lvl9pPr>
          </a:lstStyle>
          <a:p>
            <a:fld id="{00000000-1234-1234-1234-123412341234}" type="slidenum">
              <a:rPr lang="en-ZA" smtClean="0"/>
              <a:pPr/>
              <a:t>‹#›</a:t>
            </a:fld>
            <a:endParaRPr lang="en-ZA" dirty="0"/>
          </a:p>
        </p:txBody>
      </p:sp>
    </p:spTree>
    <p:extLst>
      <p:ext uri="{BB962C8B-B14F-4D97-AF65-F5344CB8AC3E}">
        <p14:creationId xmlns:p14="http://schemas.microsoft.com/office/powerpoint/2010/main" val="345065930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143"/>
        <p:cNvGrpSpPr/>
        <p:nvPr/>
      </p:nvGrpSpPr>
      <p:grpSpPr>
        <a:xfrm>
          <a:off x="0" y="0"/>
          <a:ext cx="0" cy="0"/>
          <a:chOff x="0" y="0"/>
          <a:chExt cx="0" cy="0"/>
        </a:xfrm>
      </p:grpSpPr>
      <p:sp>
        <p:nvSpPr>
          <p:cNvPr id="144" name="Google Shape;144;g1f1c61ce5be_0_153"/>
          <p:cNvSpPr txBox="1">
            <a:spLocks noGrp="1"/>
          </p:cNvSpPr>
          <p:nvPr>
            <p:ph type="title"/>
          </p:nvPr>
        </p:nvSpPr>
        <p:spPr>
          <a:xfrm>
            <a:off x="1676400" y="730250"/>
            <a:ext cx="21031200" cy="26514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5" name="Google Shape;145;g1f1c61ce5be_0_153"/>
          <p:cNvSpPr txBox="1">
            <a:spLocks noGrp="1"/>
          </p:cNvSpPr>
          <p:nvPr>
            <p:ph type="body" idx="1"/>
          </p:nvPr>
        </p:nvSpPr>
        <p:spPr>
          <a:xfrm rot="5400000">
            <a:off x="7840800" y="-2513150"/>
            <a:ext cx="8702400" cy="21031200"/>
          </a:xfrm>
          <a:prstGeom prst="rect">
            <a:avLst/>
          </a:prstGeom>
          <a:noFill/>
          <a:ln>
            <a:noFill/>
          </a:ln>
        </p:spPr>
        <p:txBody>
          <a:bodyPr spcFirstLastPara="1" wrap="square" lIns="91425" tIns="45700" rIns="91425" bIns="45700" anchor="t" anchorCtr="0">
            <a:normAutofit/>
          </a:bodyPr>
          <a:lstStyle>
            <a:lvl1pPr marL="914400" lvl="0" indent="-685800" algn="l">
              <a:lnSpc>
                <a:spcPct val="90000"/>
              </a:lnSpc>
              <a:spcBef>
                <a:spcPts val="2000"/>
              </a:spcBef>
              <a:spcAft>
                <a:spcPts val="0"/>
              </a:spcAft>
              <a:buClr>
                <a:schemeClr val="dk1"/>
              </a:buClr>
              <a:buSzPts val="1800"/>
              <a:buChar char="•"/>
              <a:defRPr/>
            </a:lvl1pPr>
            <a:lvl2pPr marL="1828800" lvl="1" indent="-685800" algn="l">
              <a:lnSpc>
                <a:spcPct val="90000"/>
              </a:lnSpc>
              <a:spcBef>
                <a:spcPts val="1000"/>
              </a:spcBef>
              <a:spcAft>
                <a:spcPts val="0"/>
              </a:spcAft>
              <a:buClr>
                <a:schemeClr val="dk1"/>
              </a:buClr>
              <a:buSzPts val="1800"/>
              <a:buChar char="•"/>
              <a:defRPr/>
            </a:lvl2pPr>
            <a:lvl3pPr marL="2743200" lvl="2" indent="-685800" algn="l">
              <a:lnSpc>
                <a:spcPct val="90000"/>
              </a:lnSpc>
              <a:spcBef>
                <a:spcPts val="1000"/>
              </a:spcBef>
              <a:spcAft>
                <a:spcPts val="0"/>
              </a:spcAft>
              <a:buClr>
                <a:schemeClr val="dk1"/>
              </a:buClr>
              <a:buSzPts val="1800"/>
              <a:buChar char="•"/>
              <a:defRPr/>
            </a:lvl3pPr>
            <a:lvl4pPr marL="3657600" lvl="3" indent="-685800" algn="l">
              <a:lnSpc>
                <a:spcPct val="90000"/>
              </a:lnSpc>
              <a:spcBef>
                <a:spcPts val="1000"/>
              </a:spcBef>
              <a:spcAft>
                <a:spcPts val="0"/>
              </a:spcAft>
              <a:buClr>
                <a:schemeClr val="dk1"/>
              </a:buClr>
              <a:buSzPts val="1800"/>
              <a:buChar char="•"/>
              <a:defRPr/>
            </a:lvl4pPr>
            <a:lvl5pPr marL="4572000" lvl="4" indent="-685800" algn="l">
              <a:lnSpc>
                <a:spcPct val="90000"/>
              </a:lnSpc>
              <a:spcBef>
                <a:spcPts val="1000"/>
              </a:spcBef>
              <a:spcAft>
                <a:spcPts val="0"/>
              </a:spcAft>
              <a:buClr>
                <a:schemeClr val="dk1"/>
              </a:buClr>
              <a:buSzPts val="1800"/>
              <a:buChar char="•"/>
              <a:defRPr/>
            </a:lvl5pPr>
            <a:lvl6pPr marL="5486400" lvl="5" indent="-685800" algn="l">
              <a:lnSpc>
                <a:spcPct val="90000"/>
              </a:lnSpc>
              <a:spcBef>
                <a:spcPts val="1000"/>
              </a:spcBef>
              <a:spcAft>
                <a:spcPts val="0"/>
              </a:spcAft>
              <a:buClr>
                <a:schemeClr val="dk1"/>
              </a:buClr>
              <a:buSzPts val="1800"/>
              <a:buChar char="•"/>
              <a:defRPr/>
            </a:lvl6pPr>
            <a:lvl7pPr marL="6400800" lvl="6" indent="-685800" algn="l">
              <a:lnSpc>
                <a:spcPct val="90000"/>
              </a:lnSpc>
              <a:spcBef>
                <a:spcPts val="1000"/>
              </a:spcBef>
              <a:spcAft>
                <a:spcPts val="0"/>
              </a:spcAft>
              <a:buClr>
                <a:schemeClr val="dk1"/>
              </a:buClr>
              <a:buSzPts val="1800"/>
              <a:buChar char="•"/>
              <a:defRPr/>
            </a:lvl7pPr>
            <a:lvl8pPr marL="7315200" lvl="7" indent="-685800" algn="l">
              <a:lnSpc>
                <a:spcPct val="90000"/>
              </a:lnSpc>
              <a:spcBef>
                <a:spcPts val="1000"/>
              </a:spcBef>
              <a:spcAft>
                <a:spcPts val="0"/>
              </a:spcAft>
              <a:buClr>
                <a:schemeClr val="dk1"/>
              </a:buClr>
              <a:buSzPts val="1800"/>
              <a:buChar char="•"/>
              <a:defRPr/>
            </a:lvl8pPr>
            <a:lvl9pPr marL="8229600" lvl="8" indent="-685800" algn="l">
              <a:lnSpc>
                <a:spcPct val="90000"/>
              </a:lnSpc>
              <a:spcBef>
                <a:spcPts val="1000"/>
              </a:spcBef>
              <a:spcAft>
                <a:spcPts val="0"/>
              </a:spcAft>
              <a:buClr>
                <a:schemeClr val="dk1"/>
              </a:buClr>
              <a:buSzPts val="1800"/>
              <a:buChar char="•"/>
              <a:defRPr/>
            </a:lvl9pPr>
          </a:lstStyle>
          <a:p>
            <a:endParaRPr/>
          </a:p>
        </p:txBody>
      </p:sp>
      <p:sp>
        <p:nvSpPr>
          <p:cNvPr id="146" name="Google Shape;146;g1f1c61ce5be_0_153"/>
          <p:cNvSpPr txBox="1">
            <a:spLocks noGrp="1"/>
          </p:cNvSpPr>
          <p:nvPr>
            <p:ph type="dt" idx="10"/>
          </p:nvPr>
        </p:nvSpPr>
        <p:spPr>
          <a:xfrm>
            <a:off x="1676400" y="12712700"/>
            <a:ext cx="5486400" cy="7302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47" name="Google Shape;147;g1f1c61ce5be_0_153"/>
          <p:cNvSpPr txBox="1">
            <a:spLocks noGrp="1"/>
          </p:cNvSpPr>
          <p:nvPr>
            <p:ph type="ftr" idx="11"/>
          </p:nvPr>
        </p:nvSpPr>
        <p:spPr>
          <a:xfrm>
            <a:off x="8077200" y="12712700"/>
            <a:ext cx="8229600" cy="7302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48" name="Google Shape;148;g1f1c61ce5be_0_153"/>
          <p:cNvSpPr txBox="1">
            <a:spLocks noGrp="1"/>
          </p:cNvSpPr>
          <p:nvPr>
            <p:ph type="sldNum" idx="12"/>
          </p:nvPr>
        </p:nvSpPr>
        <p:spPr>
          <a:xfrm>
            <a:off x="17221200" y="12712700"/>
            <a:ext cx="5486400" cy="7302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24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24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24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24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24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24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24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24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2400" b="0" i="0" u="none" strike="noStrike" cap="none">
                <a:solidFill>
                  <a:srgbClr val="888888"/>
                </a:solidFill>
                <a:latin typeface="Calibri"/>
                <a:ea typeface="Calibri"/>
                <a:cs typeface="Calibri"/>
                <a:sym typeface="Calibri"/>
              </a:defRPr>
            </a:lvl9pPr>
          </a:lstStyle>
          <a:p>
            <a:fld id="{00000000-1234-1234-1234-123412341234}" type="slidenum">
              <a:rPr lang="en-ZA" smtClean="0"/>
              <a:pPr/>
              <a:t>‹#›</a:t>
            </a:fld>
            <a:endParaRPr lang="en-ZA" dirty="0"/>
          </a:p>
        </p:txBody>
      </p:sp>
    </p:spTree>
    <p:extLst>
      <p:ext uri="{BB962C8B-B14F-4D97-AF65-F5344CB8AC3E}">
        <p14:creationId xmlns:p14="http://schemas.microsoft.com/office/powerpoint/2010/main" val="428304878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149"/>
        <p:cNvGrpSpPr/>
        <p:nvPr/>
      </p:nvGrpSpPr>
      <p:grpSpPr>
        <a:xfrm>
          <a:off x="0" y="0"/>
          <a:ext cx="0" cy="0"/>
          <a:chOff x="0" y="0"/>
          <a:chExt cx="0" cy="0"/>
        </a:xfrm>
      </p:grpSpPr>
      <p:sp>
        <p:nvSpPr>
          <p:cNvPr id="150" name="Google Shape;150;g1f1c61ce5be_0_159"/>
          <p:cNvSpPr txBox="1">
            <a:spLocks noGrp="1"/>
          </p:cNvSpPr>
          <p:nvPr>
            <p:ph type="title"/>
          </p:nvPr>
        </p:nvSpPr>
        <p:spPr>
          <a:xfrm rot="5400000">
            <a:off x="14266800" y="3913250"/>
            <a:ext cx="11623800" cy="52578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1" name="Google Shape;151;g1f1c61ce5be_0_159"/>
          <p:cNvSpPr txBox="1">
            <a:spLocks noGrp="1"/>
          </p:cNvSpPr>
          <p:nvPr>
            <p:ph type="body" idx="1"/>
          </p:nvPr>
        </p:nvSpPr>
        <p:spPr>
          <a:xfrm rot="5400000">
            <a:off x="3598800" y="-1192150"/>
            <a:ext cx="11623800" cy="15468600"/>
          </a:xfrm>
          <a:prstGeom prst="rect">
            <a:avLst/>
          </a:prstGeom>
          <a:noFill/>
          <a:ln>
            <a:noFill/>
          </a:ln>
        </p:spPr>
        <p:txBody>
          <a:bodyPr spcFirstLastPara="1" wrap="square" lIns="91425" tIns="45700" rIns="91425" bIns="45700" anchor="t" anchorCtr="0">
            <a:normAutofit/>
          </a:bodyPr>
          <a:lstStyle>
            <a:lvl1pPr marL="914400" lvl="0" indent="-685800" algn="l">
              <a:lnSpc>
                <a:spcPct val="90000"/>
              </a:lnSpc>
              <a:spcBef>
                <a:spcPts val="2000"/>
              </a:spcBef>
              <a:spcAft>
                <a:spcPts val="0"/>
              </a:spcAft>
              <a:buClr>
                <a:schemeClr val="dk1"/>
              </a:buClr>
              <a:buSzPts val="1800"/>
              <a:buChar char="•"/>
              <a:defRPr/>
            </a:lvl1pPr>
            <a:lvl2pPr marL="1828800" lvl="1" indent="-685800" algn="l">
              <a:lnSpc>
                <a:spcPct val="90000"/>
              </a:lnSpc>
              <a:spcBef>
                <a:spcPts val="1000"/>
              </a:spcBef>
              <a:spcAft>
                <a:spcPts val="0"/>
              </a:spcAft>
              <a:buClr>
                <a:schemeClr val="dk1"/>
              </a:buClr>
              <a:buSzPts val="1800"/>
              <a:buChar char="•"/>
              <a:defRPr/>
            </a:lvl2pPr>
            <a:lvl3pPr marL="2743200" lvl="2" indent="-685800" algn="l">
              <a:lnSpc>
                <a:spcPct val="90000"/>
              </a:lnSpc>
              <a:spcBef>
                <a:spcPts val="1000"/>
              </a:spcBef>
              <a:spcAft>
                <a:spcPts val="0"/>
              </a:spcAft>
              <a:buClr>
                <a:schemeClr val="dk1"/>
              </a:buClr>
              <a:buSzPts val="1800"/>
              <a:buChar char="•"/>
              <a:defRPr/>
            </a:lvl3pPr>
            <a:lvl4pPr marL="3657600" lvl="3" indent="-685800" algn="l">
              <a:lnSpc>
                <a:spcPct val="90000"/>
              </a:lnSpc>
              <a:spcBef>
                <a:spcPts val="1000"/>
              </a:spcBef>
              <a:spcAft>
                <a:spcPts val="0"/>
              </a:spcAft>
              <a:buClr>
                <a:schemeClr val="dk1"/>
              </a:buClr>
              <a:buSzPts val="1800"/>
              <a:buChar char="•"/>
              <a:defRPr/>
            </a:lvl4pPr>
            <a:lvl5pPr marL="4572000" lvl="4" indent="-685800" algn="l">
              <a:lnSpc>
                <a:spcPct val="90000"/>
              </a:lnSpc>
              <a:spcBef>
                <a:spcPts val="1000"/>
              </a:spcBef>
              <a:spcAft>
                <a:spcPts val="0"/>
              </a:spcAft>
              <a:buClr>
                <a:schemeClr val="dk1"/>
              </a:buClr>
              <a:buSzPts val="1800"/>
              <a:buChar char="•"/>
              <a:defRPr/>
            </a:lvl5pPr>
            <a:lvl6pPr marL="5486400" lvl="5" indent="-685800" algn="l">
              <a:lnSpc>
                <a:spcPct val="90000"/>
              </a:lnSpc>
              <a:spcBef>
                <a:spcPts val="1000"/>
              </a:spcBef>
              <a:spcAft>
                <a:spcPts val="0"/>
              </a:spcAft>
              <a:buClr>
                <a:schemeClr val="dk1"/>
              </a:buClr>
              <a:buSzPts val="1800"/>
              <a:buChar char="•"/>
              <a:defRPr/>
            </a:lvl6pPr>
            <a:lvl7pPr marL="6400800" lvl="6" indent="-685800" algn="l">
              <a:lnSpc>
                <a:spcPct val="90000"/>
              </a:lnSpc>
              <a:spcBef>
                <a:spcPts val="1000"/>
              </a:spcBef>
              <a:spcAft>
                <a:spcPts val="0"/>
              </a:spcAft>
              <a:buClr>
                <a:schemeClr val="dk1"/>
              </a:buClr>
              <a:buSzPts val="1800"/>
              <a:buChar char="•"/>
              <a:defRPr/>
            </a:lvl7pPr>
            <a:lvl8pPr marL="7315200" lvl="7" indent="-685800" algn="l">
              <a:lnSpc>
                <a:spcPct val="90000"/>
              </a:lnSpc>
              <a:spcBef>
                <a:spcPts val="1000"/>
              </a:spcBef>
              <a:spcAft>
                <a:spcPts val="0"/>
              </a:spcAft>
              <a:buClr>
                <a:schemeClr val="dk1"/>
              </a:buClr>
              <a:buSzPts val="1800"/>
              <a:buChar char="•"/>
              <a:defRPr/>
            </a:lvl8pPr>
            <a:lvl9pPr marL="8229600" lvl="8" indent="-685800" algn="l">
              <a:lnSpc>
                <a:spcPct val="90000"/>
              </a:lnSpc>
              <a:spcBef>
                <a:spcPts val="1000"/>
              </a:spcBef>
              <a:spcAft>
                <a:spcPts val="0"/>
              </a:spcAft>
              <a:buClr>
                <a:schemeClr val="dk1"/>
              </a:buClr>
              <a:buSzPts val="1800"/>
              <a:buChar char="•"/>
              <a:defRPr/>
            </a:lvl9pPr>
          </a:lstStyle>
          <a:p>
            <a:endParaRPr/>
          </a:p>
        </p:txBody>
      </p:sp>
      <p:sp>
        <p:nvSpPr>
          <p:cNvPr id="152" name="Google Shape;152;g1f1c61ce5be_0_159"/>
          <p:cNvSpPr txBox="1">
            <a:spLocks noGrp="1"/>
          </p:cNvSpPr>
          <p:nvPr>
            <p:ph type="dt" idx="10"/>
          </p:nvPr>
        </p:nvSpPr>
        <p:spPr>
          <a:xfrm>
            <a:off x="1676400" y="12712700"/>
            <a:ext cx="5486400" cy="7302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53" name="Google Shape;153;g1f1c61ce5be_0_159"/>
          <p:cNvSpPr txBox="1">
            <a:spLocks noGrp="1"/>
          </p:cNvSpPr>
          <p:nvPr>
            <p:ph type="ftr" idx="11"/>
          </p:nvPr>
        </p:nvSpPr>
        <p:spPr>
          <a:xfrm>
            <a:off x="8077200" y="12712700"/>
            <a:ext cx="8229600" cy="7302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54" name="Google Shape;154;g1f1c61ce5be_0_159"/>
          <p:cNvSpPr txBox="1">
            <a:spLocks noGrp="1"/>
          </p:cNvSpPr>
          <p:nvPr>
            <p:ph type="sldNum" idx="12"/>
          </p:nvPr>
        </p:nvSpPr>
        <p:spPr>
          <a:xfrm>
            <a:off x="17221200" y="12712700"/>
            <a:ext cx="5486400" cy="7302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24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24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24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24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24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24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24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24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2400" b="0" i="0" u="none" strike="noStrike" cap="none">
                <a:solidFill>
                  <a:srgbClr val="888888"/>
                </a:solidFill>
                <a:latin typeface="Calibri"/>
                <a:ea typeface="Calibri"/>
                <a:cs typeface="Calibri"/>
                <a:sym typeface="Calibri"/>
              </a:defRPr>
            </a:lvl9pPr>
          </a:lstStyle>
          <a:p>
            <a:fld id="{00000000-1234-1234-1234-123412341234}" type="slidenum">
              <a:rPr lang="en-ZA" smtClean="0"/>
              <a:pPr/>
              <a:t>‹#›</a:t>
            </a:fld>
            <a:endParaRPr lang="en-ZA" dirty="0"/>
          </a:p>
        </p:txBody>
      </p:sp>
    </p:spTree>
    <p:extLst>
      <p:ext uri="{BB962C8B-B14F-4D97-AF65-F5344CB8AC3E}">
        <p14:creationId xmlns:p14="http://schemas.microsoft.com/office/powerpoint/2010/main" val="9929422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Heron flying low over a beach with a short fence in the foreground"/>
          <p:cNvSpPr>
            <a:spLocks noGrp="1"/>
          </p:cNvSpPr>
          <p:nvPr>
            <p:ph type="pic" sz="half" idx="21"/>
          </p:nvPr>
        </p:nvSpPr>
        <p:spPr>
          <a:xfrm>
            <a:off x="12827000" y="952500"/>
            <a:ext cx="11468100" cy="11468100"/>
          </a:xfrm>
          <a:prstGeom prst="rect">
            <a:avLst/>
          </a:prstGeom>
        </p:spPr>
        <p:txBody>
          <a:bodyPr lIns="91439" tIns="45719" rIns="91439" bIns="45719" anchor="t">
            <a:noAutofit/>
          </a:bodyPr>
          <a:lstStyle/>
          <a:p>
            <a:endParaRPr dirty="0"/>
          </a:p>
        </p:txBody>
      </p:sp>
      <p:sp>
        <p:nvSpPr>
          <p:cNvPr id="39" name="Title Text"/>
          <p:cNvSpPr txBox="1">
            <a:spLocks noGrp="1"/>
          </p:cNvSpPr>
          <p:nvPr>
            <p:ph type="title"/>
          </p:nvPr>
        </p:nvSpPr>
        <p:spPr>
          <a:xfrm>
            <a:off x="1651000" y="952500"/>
            <a:ext cx="10223500" cy="5549900"/>
          </a:xfrm>
          <a:prstGeom prst="rect">
            <a:avLst/>
          </a:prstGeom>
        </p:spPr>
        <p:txBody>
          <a:bodyPr anchor="b"/>
          <a:lstStyle>
            <a:lvl1pPr defTabSz="825500">
              <a:defRPr sz="8400">
                <a:solidFill>
                  <a:srgbClr val="000000"/>
                </a:solidFill>
                <a:latin typeface="Helvetica Neue Medium"/>
                <a:ea typeface="Helvetica Neue Medium"/>
                <a:cs typeface="Helvetica Neue Medium"/>
                <a:sym typeface="Helvetica Neue Medium"/>
              </a:defRPr>
            </a:lvl1pPr>
          </a:lstStyle>
          <a:p>
            <a:pPr>
              <a:defRPr>
                <a:effectLst/>
              </a:defRPr>
            </a:pPr>
            <a:r>
              <a:t>Title Text</a:t>
            </a:r>
          </a:p>
        </p:txBody>
      </p:sp>
      <p:sp>
        <p:nvSpPr>
          <p:cNvPr id="40" name="Body Level One…"/>
          <p:cNvSpPr txBox="1">
            <a:spLocks noGrp="1"/>
          </p:cNvSpPr>
          <p:nvPr>
            <p:ph type="body" sz="quarter" idx="1"/>
          </p:nvPr>
        </p:nvSpPr>
        <p:spPr>
          <a:xfrm>
            <a:off x="1651000" y="6527800"/>
            <a:ext cx="10223500" cy="5727700"/>
          </a:xfrm>
          <a:prstGeom prst="rect">
            <a:avLst/>
          </a:prstGeom>
        </p:spPr>
        <p:txBody>
          <a:bodyPr anchor="t"/>
          <a:lstStyle>
            <a:lvl1pPr marL="0" indent="0" algn="ctr">
              <a:spcBef>
                <a:spcPts val="0"/>
              </a:spcBef>
              <a:buSzTx/>
              <a:buNone/>
              <a:defRPr sz="5400">
                <a:latin typeface="Helvetica Neue"/>
                <a:ea typeface="Helvetica Neue"/>
                <a:cs typeface="Helvetica Neue"/>
                <a:sym typeface="Helvetica Neue"/>
              </a:defRPr>
            </a:lvl1pPr>
            <a:lvl2pPr marL="0" indent="0" algn="ctr">
              <a:spcBef>
                <a:spcPts val="0"/>
              </a:spcBef>
              <a:buSzTx/>
              <a:buNone/>
              <a:defRPr sz="5400">
                <a:latin typeface="Helvetica Neue"/>
                <a:ea typeface="Helvetica Neue"/>
                <a:cs typeface="Helvetica Neue"/>
                <a:sym typeface="Helvetica Neue"/>
              </a:defRPr>
            </a:lvl2pPr>
            <a:lvl3pPr marL="0" indent="0" algn="ctr">
              <a:spcBef>
                <a:spcPts val="0"/>
              </a:spcBef>
              <a:buSzTx/>
              <a:buNone/>
              <a:defRPr sz="5400">
                <a:latin typeface="Helvetica Neue"/>
                <a:ea typeface="Helvetica Neue"/>
                <a:cs typeface="Helvetica Neue"/>
                <a:sym typeface="Helvetica Neue"/>
              </a:defRPr>
            </a:lvl3pPr>
            <a:lvl4pPr marL="0" indent="0" algn="ctr">
              <a:spcBef>
                <a:spcPts val="0"/>
              </a:spcBef>
              <a:buSzTx/>
              <a:buNone/>
              <a:defRPr sz="5400">
                <a:latin typeface="Helvetica Neue"/>
                <a:ea typeface="Helvetica Neue"/>
                <a:cs typeface="Helvetica Neue"/>
                <a:sym typeface="Helvetica Neue"/>
              </a:defRPr>
            </a:lvl4pPr>
            <a:lvl5pPr marL="0" indent="0" algn="ctr">
              <a:spcBef>
                <a:spcPts val="0"/>
              </a:spcBef>
              <a:buSzTx/>
              <a:buNone/>
              <a:defRPr sz="5400">
                <a:latin typeface="Helvetica Neue"/>
                <a:ea typeface="Helvetica Neue"/>
                <a:cs typeface="Helvetica Neue"/>
                <a:sym typeface="Helvetica Neue"/>
              </a:defRPr>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lvl1pPr>
              <a:defRPr sz="4800"/>
            </a:lvl1pPr>
            <a:lvl2pPr>
              <a:defRPr sz="4800"/>
            </a:lvl2pPr>
            <a:lvl3pPr>
              <a:defRPr sz="4800"/>
            </a:lvl3pPr>
            <a:lvl4pPr>
              <a:defRPr sz="4800"/>
            </a:lvl4pPr>
            <a:lvl5pPr>
              <a:defRPr sz="4800"/>
            </a:lvl5p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Sandy path between two hills leading to the ocean"/>
          <p:cNvSpPr>
            <a:spLocks noGrp="1"/>
          </p:cNvSpPr>
          <p:nvPr>
            <p:ph type="pic" sz="half" idx="21"/>
          </p:nvPr>
        </p:nvSpPr>
        <p:spPr>
          <a:xfrm>
            <a:off x="10960100" y="3149600"/>
            <a:ext cx="13944600" cy="9296400"/>
          </a:xfrm>
          <a:prstGeom prst="rect">
            <a:avLst/>
          </a:prstGeom>
        </p:spPr>
        <p:txBody>
          <a:bodyPr lIns="91439" tIns="45719" rIns="91439" bIns="45719" anchor="t">
            <a:noAutofit/>
          </a:bodyPr>
          <a:lstStyle/>
          <a:p>
            <a:endParaRPr dirty="0"/>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1689100" y="3149600"/>
            <a:ext cx="10223500" cy="9296400"/>
          </a:xfrm>
          <a:prstGeom prst="rect">
            <a:avLst/>
          </a:prstGeom>
        </p:spPr>
        <p:txBody>
          <a:bodyPr/>
          <a:lstStyle>
            <a:lvl1pPr marL="558800" indent="-558800">
              <a:spcBef>
                <a:spcPts val="4500"/>
              </a:spcBef>
              <a:defRPr sz="3800">
                <a:latin typeface="Helvetica Neue"/>
                <a:ea typeface="Helvetica Neue"/>
                <a:cs typeface="Helvetica Neue"/>
                <a:sym typeface="Helvetica Neue"/>
              </a:defRPr>
            </a:lvl1pPr>
            <a:lvl2pPr marL="1117600" indent="-558800">
              <a:spcBef>
                <a:spcPts val="4500"/>
              </a:spcBef>
              <a:defRPr sz="3800">
                <a:latin typeface="Helvetica Neue"/>
                <a:ea typeface="Helvetica Neue"/>
                <a:cs typeface="Helvetica Neue"/>
                <a:sym typeface="Helvetica Neue"/>
              </a:defRPr>
            </a:lvl2pPr>
            <a:lvl3pPr marL="1676400" indent="-558800">
              <a:spcBef>
                <a:spcPts val="4500"/>
              </a:spcBef>
              <a:defRPr sz="3800">
                <a:latin typeface="Helvetica Neue"/>
                <a:ea typeface="Helvetica Neue"/>
                <a:cs typeface="Helvetica Neue"/>
                <a:sym typeface="Helvetica Neue"/>
              </a:defRPr>
            </a:lvl3pPr>
            <a:lvl4pPr marL="2235200" indent="-558800">
              <a:spcBef>
                <a:spcPts val="4500"/>
              </a:spcBef>
              <a:defRPr sz="3800">
                <a:latin typeface="Helvetica Neue"/>
                <a:ea typeface="Helvetica Neue"/>
                <a:cs typeface="Helvetica Neue"/>
                <a:sym typeface="Helvetica Neue"/>
              </a:defRPr>
            </a:lvl4pPr>
            <a:lvl5pPr marL="2794000" indent="-558800">
              <a:spcBef>
                <a:spcPts val="4500"/>
              </a:spcBef>
              <a:defRPr sz="3800">
                <a:latin typeface="Helvetica Neue"/>
                <a:ea typeface="Helvetica Neue"/>
                <a:cs typeface="Helvetica Neue"/>
                <a:sym typeface="Helvetica Neue"/>
              </a:defRPr>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1689100" y="1778000"/>
            <a:ext cx="21005800" cy="10160000"/>
          </a:xfrm>
          <a:prstGeom prst="rect">
            <a:avLst/>
          </a:prstGeom>
        </p:spPr>
        <p:txBody>
          <a:bodyPr/>
          <a:lstStyle>
            <a:lvl1pPr>
              <a:defRPr sz="4800"/>
            </a:lvl1pPr>
            <a:lvl2pPr>
              <a:defRPr sz="4800"/>
            </a:lvl2pPr>
            <a:lvl3pPr>
              <a:defRPr sz="4800"/>
            </a:lvl3pPr>
            <a:lvl4pPr>
              <a:defRPr sz="4800"/>
            </a:lvl4pPr>
            <a:lvl5pPr>
              <a:defRPr sz="4800"/>
            </a:lvl5p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Sandy path between two hills leading to the ocean"/>
          <p:cNvSpPr>
            <a:spLocks noGrp="1"/>
          </p:cNvSpPr>
          <p:nvPr>
            <p:ph type="pic" sz="quarter" idx="21"/>
          </p:nvPr>
        </p:nvSpPr>
        <p:spPr>
          <a:xfrm>
            <a:off x="15300325" y="7048500"/>
            <a:ext cx="8324850" cy="5549900"/>
          </a:xfrm>
          <a:prstGeom prst="rect">
            <a:avLst/>
          </a:prstGeom>
        </p:spPr>
        <p:txBody>
          <a:bodyPr lIns="91439" tIns="45719" rIns="91439" bIns="45719" anchor="t">
            <a:noAutofit/>
          </a:bodyPr>
          <a:lstStyle/>
          <a:p>
            <a:endParaRPr dirty="0"/>
          </a:p>
        </p:txBody>
      </p:sp>
      <p:sp>
        <p:nvSpPr>
          <p:cNvPr id="84" name="Heron flying low over a beach with a short fence in the foreground"/>
          <p:cNvSpPr>
            <a:spLocks noGrp="1"/>
          </p:cNvSpPr>
          <p:nvPr>
            <p:ph type="pic" sz="quarter" idx="22"/>
          </p:nvPr>
        </p:nvSpPr>
        <p:spPr>
          <a:xfrm>
            <a:off x="15760700" y="863600"/>
            <a:ext cx="7404100" cy="7404100"/>
          </a:xfrm>
          <a:prstGeom prst="rect">
            <a:avLst/>
          </a:prstGeom>
        </p:spPr>
        <p:txBody>
          <a:bodyPr lIns="91439" tIns="45719" rIns="91439" bIns="45719" anchor="t">
            <a:noAutofit/>
          </a:bodyPr>
          <a:lstStyle/>
          <a:p>
            <a:endParaRPr dirty="0"/>
          </a:p>
        </p:txBody>
      </p:sp>
      <p:sp>
        <p:nvSpPr>
          <p:cNvPr id="85" name="View of beach and sea from a grassy sand dune"/>
          <p:cNvSpPr>
            <a:spLocks noGrp="1"/>
          </p:cNvSpPr>
          <p:nvPr>
            <p:ph type="pic" idx="23"/>
          </p:nvPr>
        </p:nvSpPr>
        <p:spPr>
          <a:xfrm>
            <a:off x="-990600" y="1130300"/>
            <a:ext cx="17202150" cy="11468100"/>
          </a:xfrm>
          <a:prstGeom prst="rect">
            <a:avLst/>
          </a:prstGeom>
        </p:spPr>
        <p:txBody>
          <a:bodyPr lIns="91439" tIns="45719" rIns="91439" bIns="45719" anchor="t">
            <a:noAutofit/>
          </a:bodyPr>
          <a:lstStyle/>
          <a:p>
            <a:endParaRPr dirty="0"/>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5451A3"/>
            </a:gs>
            <a:gs pos="100000">
              <a:srgbClr val="FFFFFF"/>
            </a:gs>
          </a:gsLst>
          <a:lin ang="3780194" scaled="0"/>
          <a:tileRect/>
        </a:gra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1689100" y="355600"/>
            <a:ext cx="21005800" cy="2286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1689100" y="3149600"/>
            <a:ext cx="21005800" cy="92964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959031" y="13081000"/>
            <a:ext cx="453238" cy="461059"/>
          </a:xfrm>
          <a:prstGeom prst="rect">
            <a:avLst/>
          </a:prstGeom>
          <a:ln w="12700">
            <a:miter lim="400000"/>
          </a:ln>
        </p:spPr>
        <p:txBody>
          <a:bodyPr wrap="none" lIns="50800" tIns="50800" rIns="50800" bIns="50800">
            <a:spAutoFit/>
          </a:bodyPr>
          <a:lstStyle>
            <a:lvl1pPr>
              <a:defRPr sz="2400" b="0">
                <a:latin typeface="Helvetica Neue Light"/>
                <a:ea typeface="Helvetica Neue Light"/>
                <a:cs typeface="Helvetica Neue Light"/>
                <a:sym typeface="Helvetica Neue Light"/>
              </a:defRPr>
            </a:lvl1pPr>
          </a:lstStyle>
          <a:p>
            <a:fld id="{86CB4B4D-7CA3-9044-876B-883B54F8677D}" type="slidenum">
              <a:t>‹#›</a:t>
            </a:fld>
            <a:endParaRP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ctr" defTabSz="457200" rtl="0" latinLnBrk="0">
        <a:lnSpc>
          <a:spcPct val="100000"/>
        </a:lnSpc>
        <a:spcBef>
          <a:spcPts val="0"/>
        </a:spcBef>
        <a:spcAft>
          <a:spcPts val="0"/>
        </a:spcAft>
        <a:buClrTx/>
        <a:buSzTx/>
        <a:buFontTx/>
        <a:buNone/>
        <a:tabLst/>
        <a:defRPr sz="10000" b="0" i="0" u="none" strike="noStrike" cap="none" spc="0" baseline="0">
          <a:solidFill>
            <a:srgbClr val="632423"/>
          </a:solidFill>
          <a:effectLst>
            <a:outerShdw blurRad="12700" dist="25400" dir="2700000" rotWithShape="0">
              <a:srgbClr val="DDDDDD"/>
            </a:outerShdw>
          </a:effectLst>
          <a:uFillTx/>
          <a:latin typeface="+mn-lt"/>
          <a:ea typeface="+mn-ea"/>
          <a:cs typeface="+mn-cs"/>
          <a:sym typeface="Avenir Heavy"/>
        </a:defRPr>
      </a:lvl1pPr>
      <a:lvl2pPr marL="0" marR="0" indent="457200" algn="ctr" defTabSz="457200" rtl="0" latinLnBrk="0">
        <a:lnSpc>
          <a:spcPct val="100000"/>
        </a:lnSpc>
        <a:spcBef>
          <a:spcPts val="0"/>
        </a:spcBef>
        <a:spcAft>
          <a:spcPts val="0"/>
        </a:spcAft>
        <a:buClrTx/>
        <a:buSzTx/>
        <a:buFontTx/>
        <a:buNone/>
        <a:tabLst/>
        <a:defRPr sz="10000" b="0" i="0" u="none" strike="noStrike" cap="none" spc="0" baseline="0">
          <a:solidFill>
            <a:srgbClr val="632423"/>
          </a:solidFill>
          <a:effectLst>
            <a:outerShdw blurRad="12700" dist="25400" dir="2700000" rotWithShape="0">
              <a:srgbClr val="DDDDDD"/>
            </a:outerShdw>
          </a:effectLst>
          <a:uFillTx/>
          <a:latin typeface="+mn-lt"/>
          <a:ea typeface="+mn-ea"/>
          <a:cs typeface="+mn-cs"/>
          <a:sym typeface="Avenir Heavy"/>
        </a:defRPr>
      </a:lvl2pPr>
      <a:lvl3pPr marL="0" marR="0" indent="914400" algn="ctr" defTabSz="457200" rtl="0" latinLnBrk="0">
        <a:lnSpc>
          <a:spcPct val="100000"/>
        </a:lnSpc>
        <a:spcBef>
          <a:spcPts val="0"/>
        </a:spcBef>
        <a:spcAft>
          <a:spcPts val="0"/>
        </a:spcAft>
        <a:buClrTx/>
        <a:buSzTx/>
        <a:buFontTx/>
        <a:buNone/>
        <a:tabLst/>
        <a:defRPr sz="10000" b="0" i="0" u="none" strike="noStrike" cap="none" spc="0" baseline="0">
          <a:solidFill>
            <a:srgbClr val="632423"/>
          </a:solidFill>
          <a:effectLst>
            <a:outerShdw blurRad="12700" dist="25400" dir="2700000" rotWithShape="0">
              <a:srgbClr val="DDDDDD"/>
            </a:outerShdw>
          </a:effectLst>
          <a:uFillTx/>
          <a:latin typeface="+mn-lt"/>
          <a:ea typeface="+mn-ea"/>
          <a:cs typeface="+mn-cs"/>
          <a:sym typeface="Avenir Heavy"/>
        </a:defRPr>
      </a:lvl3pPr>
      <a:lvl4pPr marL="0" marR="0" indent="1371600" algn="ctr" defTabSz="457200" rtl="0" latinLnBrk="0">
        <a:lnSpc>
          <a:spcPct val="100000"/>
        </a:lnSpc>
        <a:spcBef>
          <a:spcPts val="0"/>
        </a:spcBef>
        <a:spcAft>
          <a:spcPts val="0"/>
        </a:spcAft>
        <a:buClrTx/>
        <a:buSzTx/>
        <a:buFontTx/>
        <a:buNone/>
        <a:tabLst/>
        <a:defRPr sz="10000" b="0" i="0" u="none" strike="noStrike" cap="none" spc="0" baseline="0">
          <a:solidFill>
            <a:srgbClr val="632423"/>
          </a:solidFill>
          <a:effectLst>
            <a:outerShdw blurRad="12700" dist="25400" dir="2700000" rotWithShape="0">
              <a:srgbClr val="DDDDDD"/>
            </a:outerShdw>
          </a:effectLst>
          <a:uFillTx/>
          <a:latin typeface="+mn-lt"/>
          <a:ea typeface="+mn-ea"/>
          <a:cs typeface="+mn-cs"/>
          <a:sym typeface="Avenir Heavy"/>
        </a:defRPr>
      </a:lvl4pPr>
      <a:lvl5pPr marL="0" marR="0" indent="1828800" algn="ctr" defTabSz="457200" rtl="0" latinLnBrk="0">
        <a:lnSpc>
          <a:spcPct val="100000"/>
        </a:lnSpc>
        <a:spcBef>
          <a:spcPts val="0"/>
        </a:spcBef>
        <a:spcAft>
          <a:spcPts val="0"/>
        </a:spcAft>
        <a:buClrTx/>
        <a:buSzTx/>
        <a:buFontTx/>
        <a:buNone/>
        <a:tabLst/>
        <a:defRPr sz="10000" b="0" i="0" u="none" strike="noStrike" cap="none" spc="0" baseline="0">
          <a:solidFill>
            <a:srgbClr val="632423"/>
          </a:solidFill>
          <a:effectLst>
            <a:outerShdw blurRad="12700" dist="25400" dir="2700000" rotWithShape="0">
              <a:srgbClr val="DDDDDD"/>
            </a:outerShdw>
          </a:effectLst>
          <a:uFillTx/>
          <a:latin typeface="+mn-lt"/>
          <a:ea typeface="+mn-ea"/>
          <a:cs typeface="+mn-cs"/>
          <a:sym typeface="Avenir Heavy"/>
        </a:defRPr>
      </a:lvl5pPr>
      <a:lvl6pPr marL="0" marR="0" indent="2286000" algn="ctr" defTabSz="457200" rtl="0" latinLnBrk="0">
        <a:lnSpc>
          <a:spcPct val="100000"/>
        </a:lnSpc>
        <a:spcBef>
          <a:spcPts val="0"/>
        </a:spcBef>
        <a:spcAft>
          <a:spcPts val="0"/>
        </a:spcAft>
        <a:buClrTx/>
        <a:buSzTx/>
        <a:buFontTx/>
        <a:buNone/>
        <a:tabLst/>
        <a:defRPr sz="10000" b="0" i="0" u="none" strike="noStrike" cap="none" spc="0" baseline="0">
          <a:solidFill>
            <a:srgbClr val="632423"/>
          </a:solidFill>
          <a:effectLst>
            <a:outerShdw blurRad="12700" dist="25400" dir="2700000" rotWithShape="0">
              <a:srgbClr val="DDDDDD"/>
            </a:outerShdw>
          </a:effectLst>
          <a:uFillTx/>
          <a:latin typeface="+mn-lt"/>
          <a:ea typeface="+mn-ea"/>
          <a:cs typeface="+mn-cs"/>
          <a:sym typeface="Avenir Heavy"/>
        </a:defRPr>
      </a:lvl6pPr>
      <a:lvl7pPr marL="0" marR="0" indent="2743200" algn="ctr" defTabSz="457200" rtl="0" latinLnBrk="0">
        <a:lnSpc>
          <a:spcPct val="100000"/>
        </a:lnSpc>
        <a:spcBef>
          <a:spcPts val="0"/>
        </a:spcBef>
        <a:spcAft>
          <a:spcPts val="0"/>
        </a:spcAft>
        <a:buClrTx/>
        <a:buSzTx/>
        <a:buFontTx/>
        <a:buNone/>
        <a:tabLst/>
        <a:defRPr sz="10000" b="0" i="0" u="none" strike="noStrike" cap="none" spc="0" baseline="0">
          <a:solidFill>
            <a:srgbClr val="632423"/>
          </a:solidFill>
          <a:effectLst>
            <a:outerShdw blurRad="12700" dist="25400" dir="2700000" rotWithShape="0">
              <a:srgbClr val="DDDDDD"/>
            </a:outerShdw>
          </a:effectLst>
          <a:uFillTx/>
          <a:latin typeface="+mn-lt"/>
          <a:ea typeface="+mn-ea"/>
          <a:cs typeface="+mn-cs"/>
          <a:sym typeface="Avenir Heavy"/>
        </a:defRPr>
      </a:lvl7pPr>
      <a:lvl8pPr marL="0" marR="0" indent="3200400" algn="ctr" defTabSz="457200" rtl="0" latinLnBrk="0">
        <a:lnSpc>
          <a:spcPct val="100000"/>
        </a:lnSpc>
        <a:spcBef>
          <a:spcPts val="0"/>
        </a:spcBef>
        <a:spcAft>
          <a:spcPts val="0"/>
        </a:spcAft>
        <a:buClrTx/>
        <a:buSzTx/>
        <a:buFontTx/>
        <a:buNone/>
        <a:tabLst/>
        <a:defRPr sz="10000" b="0" i="0" u="none" strike="noStrike" cap="none" spc="0" baseline="0">
          <a:solidFill>
            <a:srgbClr val="632423"/>
          </a:solidFill>
          <a:effectLst>
            <a:outerShdw blurRad="12700" dist="25400" dir="2700000" rotWithShape="0">
              <a:srgbClr val="DDDDDD"/>
            </a:outerShdw>
          </a:effectLst>
          <a:uFillTx/>
          <a:latin typeface="+mn-lt"/>
          <a:ea typeface="+mn-ea"/>
          <a:cs typeface="+mn-cs"/>
          <a:sym typeface="Avenir Heavy"/>
        </a:defRPr>
      </a:lvl8pPr>
      <a:lvl9pPr marL="0" marR="0" indent="3657600" algn="ctr" defTabSz="457200" rtl="0" latinLnBrk="0">
        <a:lnSpc>
          <a:spcPct val="100000"/>
        </a:lnSpc>
        <a:spcBef>
          <a:spcPts val="0"/>
        </a:spcBef>
        <a:spcAft>
          <a:spcPts val="0"/>
        </a:spcAft>
        <a:buClrTx/>
        <a:buSzTx/>
        <a:buFontTx/>
        <a:buNone/>
        <a:tabLst/>
        <a:defRPr sz="10000" b="0" i="0" u="none" strike="noStrike" cap="none" spc="0" baseline="0">
          <a:solidFill>
            <a:srgbClr val="632423"/>
          </a:solidFill>
          <a:effectLst>
            <a:outerShdw blurRad="12700" dist="25400" dir="2700000" rotWithShape="0">
              <a:srgbClr val="DDDDDD"/>
            </a:outerShdw>
          </a:effectLst>
          <a:uFillTx/>
          <a:latin typeface="+mn-lt"/>
          <a:ea typeface="+mn-ea"/>
          <a:cs typeface="+mn-cs"/>
          <a:sym typeface="Avenir Heavy"/>
        </a:defRPr>
      </a:lvl9pPr>
    </p:titleStyle>
    <p:bodyStyle>
      <a:lvl1pPr marL="63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Avenir Book"/>
          <a:ea typeface="Avenir Book"/>
          <a:cs typeface="Avenir Book"/>
          <a:sym typeface="Avenir Book"/>
        </a:defRPr>
      </a:lvl1pPr>
      <a:lvl2pPr marL="127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Avenir Book"/>
          <a:ea typeface="Avenir Book"/>
          <a:cs typeface="Avenir Book"/>
          <a:sym typeface="Avenir Book"/>
        </a:defRPr>
      </a:lvl2pPr>
      <a:lvl3pPr marL="190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Avenir Book"/>
          <a:ea typeface="Avenir Book"/>
          <a:cs typeface="Avenir Book"/>
          <a:sym typeface="Avenir Book"/>
        </a:defRPr>
      </a:lvl3pPr>
      <a:lvl4pPr marL="254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Avenir Book"/>
          <a:ea typeface="Avenir Book"/>
          <a:cs typeface="Avenir Book"/>
          <a:sym typeface="Avenir Book"/>
        </a:defRPr>
      </a:lvl4pPr>
      <a:lvl5pPr marL="317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Avenir Book"/>
          <a:ea typeface="Avenir Book"/>
          <a:cs typeface="Avenir Book"/>
          <a:sym typeface="Avenir Book"/>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Avenir Book"/>
          <a:ea typeface="Avenir Book"/>
          <a:cs typeface="Avenir Book"/>
          <a:sym typeface="Avenir Book"/>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Avenir Book"/>
          <a:ea typeface="Avenir Book"/>
          <a:cs typeface="Avenir Book"/>
          <a:sym typeface="Avenir Book"/>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Avenir Book"/>
          <a:ea typeface="Avenir Book"/>
          <a:cs typeface="Avenir Book"/>
          <a:sym typeface="Avenir Book"/>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Avenir Book"/>
          <a:ea typeface="Avenir Book"/>
          <a:cs typeface="Avenir Book"/>
          <a:sym typeface="Avenir Book"/>
        </a:defRPr>
      </a:lvl9pPr>
    </p:bodyStyle>
    <p:otherStyle>
      <a:lvl1pPr marL="0" marR="0" indent="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1pPr>
      <a:lvl2pPr marL="0" marR="0" indent="4572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2pPr>
      <a:lvl3pPr marL="0" marR="0" indent="9144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3pPr>
      <a:lvl4pPr marL="0" marR="0" indent="13716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4pPr>
      <a:lvl5pPr marL="0" marR="0" indent="18288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5pPr>
      <a:lvl6pPr marL="0" marR="0" indent="22860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6pPr>
      <a:lvl7pPr marL="0" marR="0" indent="27432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7pPr>
      <a:lvl8pPr marL="0" marR="0" indent="32004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8pPr>
      <a:lvl9pPr marL="0" marR="0" indent="36576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5"/>
        <p:cNvGrpSpPr/>
        <p:nvPr/>
      </p:nvGrpSpPr>
      <p:grpSpPr>
        <a:xfrm>
          <a:off x="0" y="0"/>
          <a:ext cx="0" cy="0"/>
          <a:chOff x="0" y="0"/>
          <a:chExt cx="0" cy="0"/>
        </a:xfrm>
      </p:grpSpPr>
      <p:sp>
        <p:nvSpPr>
          <p:cNvPr id="6" name="Google Shape;6;p2"/>
          <p:cNvSpPr txBox="1">
            <a:spLocks noGrp="1"/>
          </p:cNvSpPr>
          <p:nvPr>
            <p:ph type="title"/>
          </p:nvPr>
        </p:nvSpPr>
        <p:spPr>
          <a:xfrm>
            <a:off x="1676400" y="730251"/>
            <a:ext cx="21031200" cy="2651126"/>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2"/>
          <p:cNvSpPr txBox="1">
            <a:spLocks noGrp="1"/>
          </p:cNvSpPr>
          <p:nvPr>
            <p:ph type="body" idx="1"/>
          </p:nvPr>
        </p:nvSpPr>
        <p:spPr>
          <a:xfrm>
            <a:off x="1676400" y="3651250"/>
            <a:ext cx="21031200" cy="8702676"/>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2"/>
          <p:cNvSpPr txBox="1">
            <a:spLocks noGrp="1"/>
          </p:cNvSpPr>
          <p:nvPr>
            <p:ph type="dt" idx="10"/>
          </p:nvPr>
        </p:nvSpPr>
        <p:spPr>
          <a:xfrm>
            <a:off x="1676400" y="12712701"/>
            <a:ext cx="5486400" cy="73025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24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36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36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36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36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36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36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36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3600" b="0" i="0" u="none" strike="noStrike" cap="none">
                <a:solidFill>
                  <a:schemeClr val="dk1"/>
                </a:solidFill>
                <a:latin typeface="Calibri"/>
                <a:ea typeface="Calibri"/>
                <a:cs typeface="Calibri"/>
                <a:sym typeface="Calibri"/>
              </a:defRPr>
            </a:lvl9pPr>
          </a:lstStyle>
          <a:p>
            <a:endParaRPr dirty="0"/>
          </a:p>
        </p:txBody>
      </p:sp>
      <p:sp>
        <p:nvSpPr>
          <p:cNvPr id="9" name="Google Shape;9;p2"/>
          <p:cNvSpPr txBox="1">
            <a:spLocks noGrp="1"/>
          </p:cNvSpPr>
          <p:nvPr>
            <p:ph type="ftr" idx="11"/>
          </p:nvPr>
        </p:nvSpPr>
        <p:spPr>
          <a:xfrm>
            <a:off x="8077200" y="12712701"/>
            <a:ext cx="8229600" cy="73025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24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36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36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36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36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36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36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36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3600" b="0" i="0" u="none" strike="noStrike" cap="none">
                <a:solidFill>
                  <a:schemeClr val="dk1"/>
                </a:solidFill>
                <a:latin typeface="Calibri"/>
                <a:ea typeface="Calibri"/>
                <a:cs typeface="Calibri"/>
                <a:sym typeface="Calibri"/>
              </a:defRPr>
            </a:lvl9pPr>
          </a:lstStyle>
          <a:p>
            <a:endParaRPr dirty="0"/>
          </a:p>
        </p:txBody>
      </p:sp>
      <p:sp>
        <p:nvSpPr>
          <p:cNvPr id="10" name="Google Shape;10;p2"/>
          <p:cNvSpPr txBox="1">
            <a:spLocks noGrp="1"/>
          </p:cNvSpPr>
          <p:nvPr>
            <p:ph type="sldNum" idx="12"/>
          </p:nvPr>
        </p:nvSpPr>
        <p:spPr>
          <a:xfrm>
            <a:off x="17221200" y="12712701"/>
            <a:ext cx="5486400" cy="73025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24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24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24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24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24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24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24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24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2400" b="0" i="0" u="none" strike="noStrike" cap="none">
                <a:solidFill>
                  <a:srgbClr val="888888"/>
                </a:solidFill>
                <a:latin typeface="Calibri"/>
                <a:ea typeface="Calibri"/>
                <a:cs typeface="Calibri"/>
                <a:sym typeface="Calibri"/>
              </a:defRPr>
            </a:lvl9pPr>
          </a:lstStyle>
          <a:p>
            <a:fld id="{00000000-1234-1234-1234-123412341234}" type="slidenum">
              <a:rPr lang="en-ZA" smtClean="0"/>
              <a:pPr/>
              <a:t>‹#›</a:t>
            </a:fld>
            <a:endParaRPr lang="en-ZA" dirty="0"/>
          </a:p>
        </p:txBody>
      </p:sp>
    </p:spTree>
    <p:extLst>
      <p:ext uri="{BB962C8B-B14F-4D97-AF65-F5344CB8AC3E}">
        <p14:creationId xmlns:p14="http://schemas.microsoft.com/office/powerpoint/2010/main" val="3529474083"/>
      </p:ext>
    </p:extLst>
  </p:cSld>
  <p:clrMap bg1="lt1" tx1="dk1" bg2="dk2" tx2="lt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0"/>
        <p:cNvGrpSpPr/>
        <p:nvPr/>
      </p:nvGrpSpPr>
      <p:grpSpPr>
        <a:xfrm>
          <a:off x="0" y="0"/>
          <a:ext cx="0" cy="0"/>
          <a:chOff x="0" y="0"/>
          <a:chExt cx="0" cy="0"/>
        </a:xfrm>
      </p:grpSpPr>
      <p:sp>
        <p:nvSpPr>
          <p:cNvPr id="81" name="Google Shape;81;g1f1c61ce5be_0_90"/>
          <p:cNvSpPr txBox="1">
            <a:spLocks noGrp="1"/>
          </p:cNvSpPr>
          <p:nvPr>
            <p:ph type="title"/>
          </p:nvPr>
        </p:nvSpPr>
        <p:spPr>
          <a:xfrm>
            <a:off x="1676400" y="730250"/>
            <a:ext cx="21031200" cy="26514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2" name="Google Shape;82;g1f1c61ce5be_0_90"/>
          <p:cNvSpPr txBox="1">
            <a:spLocks noGrp="1"/>
          </p:cNvSpPr>
          <p:nvPr>
            <p:ph type="body" idx="1"/>
          </p:nvPr>
        </p:nvSpPr>
        <p:spPr>
          <a:xfrm>
            <a:off x="1676400" y="3651250"/>
            <a:ext cx="21031200" cy="8702400"/>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3" name="Google Shape;83;g1f1c61ce5be_0_90"/>
          <p:cNvSpPr txBox="1">
            <a:spLocks noGrp="1"/>
          </p:cNvSpPr>
          <p:nvPr>
            <p:ph type="dt" idx="10"/>
          </p:nvPr>
        </p:nvSpPr>
        <p:spPr>
          <a:xfrm>
            <a:off x="1676400" y="12712700"/>
            <a:ext cx="5486400" cy="7302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24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36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36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36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36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36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36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36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3600" b="0" i="0" u="none" strike="noStrike" cap="none">
                <a:solidFill>
                  <a:schemeClr val="dk1"/>
                </a:solidFill>
                <a:latin typeface="Calibri"/>
                <a:ea typeface="Calibri"/>
                <a:cs typeface="Calibri"/>
                <a:sym typeface="Calibri"/>
              </a:defRPr>
            </a:lvl9pPr>
          </a:lstStyle>
          <a:p>
            <a:endParaRPr dirty="0"/>
          </a:p>
        </p:txBody>
      </p:sp>
      <p:sp>
        <p:nvSpPr>
          <p:cNvPr id="84" name="Google Shape;84;g1f1c61ce5be_0_90"/>
          <p:cNvSpPr txBox="1">
            <a:spLocks noGrp="1"/>
          </p:cNvSpPr>
          <p:nvPr>
            <p:ph type="ftr" idx="11"/>
          </p:nvPr>
        </p:nvSpPr>
        <p:spPr>
          <a:xfrm>
            <a:off x="8077200" y="12712700"/>
            <a:ext cx="8229600" cy="7302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24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36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36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36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36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36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36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36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3600" b="0" i="0" u="none" strike="noStrike" cap="none">
                <a:solidFill>
                  <a:schemeClr val="dk1"/>
                </a:solidFill>
                <a:latin typeface="Calibri"/>
                <a:ea typeface="Calibri"/>
                <a:cs typeface="Calibri"/>
                <a:sym typeface="Calibri"/>
              </a:defRPr>
            </a:lvl9pPr>
          </a:lstStyle>
          <a:p>
            <a:endParaRPr dirty="0"/>
          </a:p>
        </p:txBody>
      </p:sp>
      <p:sp>
        <p:nvSpPr>
          <p:cNvPr id="85" name="Google Shape;85;g1f1c61ce5be_0_90"/>
          <p:cNvSpPr txBox="1">
            <a:spLocks noGrp="1"/>
          </p:cNvSpPr>
          <p:nvPr>
            <p:ph type="sldNum" idx="12"/>
          </p:nvPr>
        </p:nvSpPr>
        <p:spPr>
          <a:xfrm>
            <a:off x="17221200" y="12712700"/>
            <a:ext cx="5486400" cy="7302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24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24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24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24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24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24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24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24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2400" b="0" i="0" u="none" strike="noStrike" cap="none">
                <a:solidFill>
                  <a:srgbClr val="888888"/>
                </a:solidFill>
                <a:latin typeface="Calibri"/>
                <a:ea typeface="Calibri"/>
                <a:cs typeface="Calibri"/>
                <a:sym typeface="Calibri"/>
              </a:defRPr>
            </a:lvl9pPr>
          </a:lstStyle>
          <a:p>
            <a:fld id="{00000000-1234-1234-1234-123412341234}" type="slidenum">
              <a:rPr lang="en-ZA" smtClean="0"/>
              <a:pPr/>
              <a:t>‹#›</a:t>
            </a:fld>
            <a:endParaRPr lang="en-ZA" dirty="0"/>
          </a:p>
        </p:txBody>
      </p:sp>
    </p:spTree>
    <p:extLst>
      <p:ext uri="{BB962C8B-B14F-4D97-AF65-F5344CB8AC3E}">
        <p14:creationId xmlns:p14="http://schemas.microsoft.com/office/powerpoint/2010/main" val="1805989206"/>
      </p:ext>
    </p:extLst>
  </p:cSld>
  <p:clrMap bg1="lt1" tx1="dk1" bg2="dk2" tx2="lt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nationalhealthfreedom.org/" TargetMode="External"/><Relationship Id="rId1" Type="http://schemas.openxmlformats.org/officeDocument/2006/relationships/slideLayout" Target="../slideLayouts/slideLayout12.xml"/><Relationship Id="rId5" Type="http://schemas.openxmlformats.org/officeDocument/2006/relationships/image" Target="../media/image5.jpeg"/><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hyperlink" Target="https://www.fda.gov/drugs/otc-drug-review-process-otc-drug-monographs" TargetMode="External"/><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3" Type="http://schemas.openxmlformats.org/officeDocument/2006/relationships/hyperlink" Target="https://archives.federalregister.gov/issue_slice/1972/5/11/9462-9475.pdf#page=3" TargetMode="External"/><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3" Type="http://schemas.openxmlformats.org/officeDocument/2006/relationships/hyperlink" Target="https://www.federalregister.gov/documents/2017/12/20/2017-27157/drug-products-labeled-as-homeopathic-draft-guidance-for-food-and-drug-administration-staff-and" TargetMode="External"/><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3" Type="http://schemas.openxmlformats.org/officeDocument/2006/relationships/hyperlink" Target="https://www.federalregister.gov/documents/2019/10/25/2019-23334/compliance-policy-guide-sec-400400-conditions-under-which-homeopathic-drugs-may-be-marketed" TargetMode="External"/><Relationship Id="rId2" Type="http://schemas.openxmlformats.org/officeDocument/2006/relationships/image" Target="../media/image3.png"/><Relationship Id="rId1" Type="http://schemas.openxmlformats.org/officeDocument/2006/relationships/slideLayout" Target="../slideLayouts/slideLayout10.xml"/><Relationship Id="rId4" Type="http://schemas.openxmlformats.org/officeDocument/2006/relationships/hyperlink" Target="https://www.federalregister.gov/documents/2019/10/25/2019-23335/drug-products-labeled-as-homeopathic-draft-guidance-for-food-and-drug-administration-staff-and" TargetMode="External"/></Relationships>
</file>

<file path=ppt/slides/_rels/slide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3" Type="http://schemas.openxmlformats.org/officeDocument/2006/relationships/hyperlink" Target="https://www.fda.gov/media/163755/download" TargetMode="External"/><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3" Type="http://schemas.openxmlformats.org/officeDocument/2006/relationships/hyperlink" Target="https://www.congress.gov/congressional-report/118th-congress/senate-report/44/1?s=6&amp;r=6" TargetMode="External"/><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3" Type="http://schemas.openxmlformats.org/officeDocument/2006/relationships/hyperlink" Target="https://amendments-rules.house.gov/amendments/BIGGS_048_xml%209%2014%2023%20Revision230914123913517.pdf" TargetMode="External"/><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nationalhealthfreedom.org/" TargetMode="External"/><Relationship Id="rId1" Type="http://schemas.openxmlformats.org/officeDocument/2006/relationships/slideLayout" Target="../slideLayouts/slideLayout12.xml"/><Relationship Id="rId4" Type="http://schemas.openxmlformats.org/officeDocument/2006/relationships/image" Target="../media/image7.jpeg"/></Relationships>
</file>

<file path=ppt/slides/_rels/slide5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1"/>
          <p:cNvSpPr txBox="1">
            <a:spLocks noGrp="1"/>
          </p:cNvSpPr>
          <p:nvPr>
            <p:ph type="ctrTitle"/>
          </p:nvPr>
        </p:nvSpPr>
        <p:spPr>
          <a:xfrm>
            <a:off x="0" y="2939144"/>
            <a:ext cx="24384000" cy="3130384"/>
          </a:xfrm>
          <a:prstGeom prst="rect">
            <a:avLst/>
          </a:prstGeom>
          <a:noFill/>
          <a:ln>
            <a:noFill/>
          </a:ln>
        </p:spPr>
        <p:txBody>
          <a:bodyPr spcFirstLastPara="1" wrap="square" lIns="182850" tIns="91400" rIns="182850" bIns="91400" anchor="b" anchorCtr="0">
            <a:noAutofit/>
          </a:bodyPr>
          <a:lstStyle/>
          <a:p>
            <a:pPr>
              <a:buClr>
                <a:schemeClr val="lt1"/>
              </a:buClr>
              <a:buSzPts val="6600"/>
            </a:pPr>
            <a:r>
              <a:rPr lang="en-ZA" sz="9600" b="1" dirty="0">
                <a:solidFill>
                  <a:schemeClr val="lt1"/>
                </a:solidFill>
                <a:latin typeface="Lato"/>
                <a:ea typeface="Lato"/>
                <a:cs typeface="Lato"/>
                <a:sym typeface="Lato"/>
              </a:rPr>
              <a:t>Homeopathic Legal Issues of Today</a:t>
            </a:r>
            <a:endParaRPr lang="en-ZA" sz="9600" dirty="0"/>
          </a:p>
        </p:txBody>
      </p:sp>
      <p:sp>
        <p:nvSpPr>
          <p:cNvPr id="160" name="Google Shape;160;p1"/>
          <p:cNvSpPr txBox="1">
            <a:spLocks noGrp="1"/>
          </p:cNvSpPr>
          <p:nvPr>
            <p:ph type="subTitle" idx="1"/>
          </p:nvPr>
        </p:nvSpPr>
        <p:spPr>
          <a:xfrm>
            <a:off x="2046515" y="7646474"/>
            <a:ext cx="20225658" cy="2342260"/>
          </a:xfrm>
          <a:prstGeom prst="rect">
            <a:avLst/>
          </a:prstGeom>
          <a:noFill/>
          <a:ln>
            <a:noFill/>
          </a:ln>
        </p:spPr>
        <p:txBody>
          <a:bodyPr spcFirstLastPara="1" wrap="square" lIns="182850" tIns="91400" rIns="182850" bIns="91400" anchor="t" anchorCtr="0">
            <a:normAutofit/>
          </a:bodyPr>
          <a:lstStyle/>
          <a:p>
            <a:pPr marL="0" indent="0">
              <a:spcBef>
                <a:spcPts val="0"/>
              </a:spcBef>
              <a:buClr>
                <a:schemeClr val="lt1"/>
              </a:buClr>
              <a:buSzPts val="3600"/>
            </a:pPr>
            <a:r>
              <a:rPr lang="en-ZA" sz="7200" b="1" dirty="0">
                <a:solidFill>
                  <a:schemeClr val="lt1"/>
                </a:solidFill>
                <a:latin typeface="Lato"/>
                <a:ea typeface="Lato"/>
                <a:cs typeface="Lato"/>
                <a:sym typeface="Lato"/>
              </a:rPr>
              <a:t>Diane Miller JD</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Johnny Appleseed"/>
          <p:cNvSpPr txBox="1">
            <a:spLocks noGrp="1"/>
          </p:cNvSpPr>
          <p:nvPr>
            <p:ph type="body" idx="21"/>
          </p:nvPr>
        </p:nvSpPr>
        <p:spPr>
          <a:prstGeom prst="rect">
            <a:avLst/>
          </a:prstGeom>
        </p:spPr>
        <p:txBody>
          <a:bodyPr/>
          <a:lstStyle/>
          <a:p>
            <a:r>
              <a:rPr dirty="0"/>
              <a:t>–Johnny Appleseed</a:t>
            </a:r>
          </a:p>
        </p:txBody>
      </p:sp>
      <p:sp>
        <p:nvSpPr>
          <p:cNvPr id="145" name="“Type a quote here.”"/>
          <p:cNvSpPr txBox="1">
            <a:spLocks noGrp="1"/>
          </p:cNvSpPr>
          <p:nvPr>
            <p:ph type="body" idx="22"/>
          </p:nvPr>
        </p:nvSpPr>
        <p:spPr>
          <a:prstGeom prst="rect">
            <a:avLst/>
          </a:prstGeom>
        </p:spPr>
        <p:txBody>
          <a:bodyPr/>
          <a:lstStyle/>
          <a:p>
            <a:r>
              <a:rPr dirty="0"/>
              <a:t>“Type a quote here.” </a:t>
            </a:r>
          </a:p>
        </p:txBody>
      </p:sp>
      <p:sp>
        <p:nvSpPr>
          <p:cNvPr id="146" name="Rectangle"/>
          <p:cNvSpPr/>
          <p:nvPr/>
        </p:nvSpPr>
        <p:spPr>
          <a:xfrm>
            <a:off x="859631" y="965200"/>
            <a:ext cx="22664738" cy="11785600"/>
          </a:xfrm>
          <a:prstGeom prst="rect">
            <a:avLst/>
          </a:prstGeom>
          <a:solidFill>
            <a:srgbClr val="FFFFFF"/>
          </a:solidFill>
          <a:ln w="12700">
            <a:miter lim="400000"/>
          </a:ln>
        </p:spPr>
        <p:txBody>
          <a:bodyPr lIns="0" tIns="0" rIns="0" bIns="0" anchor="ctr"/>
          <a:lstStyle/>
          <a:p>
            <a:pPr marL="0" marR="0" lvl="0" indent="0" algn="ctr" defTabSz="825500" rtl="0" eaLnBrk="1" fontAlgn="auto" latinLnBrk="0" hangingPunct="0">
              <a:lnSpc>
                <a:spcPct val="100000"/>
              </a:lnSpc>
              <a:spcBef>
                <a:spcPts val="0"/>
              </a:spcBef>
              <a:spcAft>
                <a:spcPts val="0"/>
              </a:spcAft>
              <a:buClrTx/>
              <a:buSzTx/>
              <a:buFontTx/>
              <a:buNone/>
              <a:tabLst/>
              <a:defRPr sz="3200" b="0">
                <a:solidFill>
                  <a:srgbClr val="5451A3"/>
                </a:solidFill>
                <a:latin typeface="Helvetica Neue Medium"/>
                <a:ea typeface="Helvetica Neue Medium"/>
                <a:cs typeface="Helvetica Neue Medium"/>
                <a:sym typeface="Helvetica Neue Medium"/>
              </a:defRPr>
            </a:pPr>
            <a:endParaRPr kumimoji="0" sz="3200" b="0" i="0" u="none" strike="noStrike" kern="0" cap="none" spc="0" normalizeH="0" baseline="0" noProof="0" dirty="0">
              <a:ln>
                <a:noFill/>
              </a:ln>
              <a:solidFill>
                <a:srgbClr val="5451A3"/>
              </a:solidFill>
              <a:effectLst/>
              <a:uLnTx/>
              <a:uFillTx/>
              <a:latin typeface="Helvetica Neue Medium"/>
              <a:sym typeface="Helvetica Neue Medium"/>
            </a:endParaRPr>
          </a:p>
        </p:txBody>
      </p:sp>
      <p:sp>
        <p:nvSpPr>
          <p:cNvPr id="147" name="State of Minnesota Practice of Medicine Defined"/>
          <p:cNvSpPr txBox="1"/>
          <p:nvPr/>
        </p:nvSpPr>
        <p:spPr>
          <a:xfrm>
            <a:off x="1020672" y="2042284"/>
            <a:ext cx="22342656" cy="318035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marL="0" marR="0" lvl="0" indent="0" algn="ctr" defTabSz="457200" rtl="0" eaLnBrk="1" fontAlgn="auto" latinLnBrk="0" hangingPunct="0">
              <a:lnSpc>
                <a:spcPct val="100000"/>
              </a:lnSpc>
              <a:spcBef>
                <a:spcPts val="0"/>
              </a:spcBef>
              <a:spcAft>
                <a:spcPts val="0"/>
              </a:spcAft>
              <a:buClrTx/>
              <a:buSzTx/>
              <a:buFontTx/>
              <a:buNone/>
              <a:tabLst/>
              <a:defRPr sz="10000" b="0">
                <a:solidFill>
                  <a:srgbClr val="632423"/>
                </a:solidFill>
                <a:effectLst>
                  <a:outerShdw blurRad="12700" dist="25400" dir="2700000" rotWithShape="0">
                    <a:srgbClr val="DDDDDD"/>
                  </a:outerShdw>
                </a:effectLst>
                <a:latin typeface="+mn-lt"/>
                <a:ea typeface="+mn-ea"/>
                <a:cs typeface="+mn-cs"/>
                <a:sym typeface="Avenir Heavy"/>
              </a:defRPr>
            </a:pPr>
            <a:r>
              <a:rPr kumimoji="0" lang="en-US" sz="10000" b="0" i="0" u="none" strike="noStrike" kern="0" cap="none" spc="0" normalizeH="0" baseline="0" noProof="0" dirty="0">
                <a:ln>
                  <a:noFill/>
                </a:ln>
                <a:solidFill>
                  <a:srgbClr val="632423"/>
                </a:solidFill>
                <a:effectLst>
                  <a:outerShdw blurRad="12700" dist="25400" dir="2700000" rotWithShape="0">
                    <a:srgbClr val="DDDDDD"/>
                  </a:outerShdw>
                </a:effectLst>
                <a:uLnTx/>
                <a:uFillTx/>
                <a:latin typeface="Avenir Heavy"/>
                <a:sym typeface="Avenir Heavy"/>
              </a:rPr>
              <a:t>State of Maryland</a:t>
            </a:r>
            <a:br>
              <a:rPr kumimoji="0" sz="10000" b="0" i="0" u="none" strike="noStrike" kern="0" cap="none" spc="0" normalizeH="0" baseline="0" noProof="0" dirty="0">
                <a:ln>
                  <a:noFill/>
                </a:ln>
                <a:solidFill>
                  <a:srgbClr val="632423"/>
                </a:solidFill>
                <a:effectLst>
                  <a:outerShdw blurRad="12700" dist="25400" dir="2700000" rotWithShape="0">
                    <a:srgbClr val="DDDDDD"/>
                  </a:outerShdw>
                </a:effectLst>
                <a:uLnTx/>
                <a:uFillTx/>
                <a:latin typeface="Avenir Heavy"/>
                <a:sym typeface="Avenir Heavy"/>
              </a:rPr>
            </a:br>
            <a:r>
              <a:rPr kumimoji="0" sz="10000" b="0" i="0" u="none" strike="noStrike" kern="0" cap="none" spc="0" normalizeH="0" baseline="0" noProof="0" dirty="0">
                <a:ln>
                  <a:noFill/>
                </a:ln>
                <a:solidFill>
                  <a:srgbClr val="632423"/>
                </a:solidFill>
                <a:effectLst>
                  <a:outerShdw blurRad="12700" dist="25400" dir="2700000" rotWithShape="0">
                    <a:srgbClr val="DDDDDD"/>
                  </a:outerShdw>
                </a:effectLst>
                <a:uLnTx/>
                <a:uFillTx/>
                <a:latin typeface="Avenir Heavy"/>
                <a:sym typeface="Avenir Heavy"/>
              </a:rPr>
              <a:t>Practice of </a:t>
            </a:r>
            <a:r>
              <a:rPr kumimoji="0" lang="en-US" sz="10000" b="0" i="0" u="none" strike="noStrike" kern="0" cap="none" spc="0" normalizeH="0" baseline="0" noProof="0" dirty="0">
                <a:ln>
                  <a:noFill/>
                </a:ln>
                <a:solidFill>
                  <a:srgbClr val="632423"/>
                </a:solidFill>
                <a:effectLst>
                  <a:outerShdw blurRad="12700" dist="25400" dir="2700000" rotWithShape="0">
                    <a:srgbClr val="DDDDDD"/>
                  </a:outerShdw>
                </a:effectLst>
                <a:uLnTx/>
                <a:uFillTx/>
                <a:latin typeface="Avenir Heavy"/>
                <a:sym typeface="Avenir Heavy"/>
              </a:rPr>
              <a:t>Naturopathic </a:t>
            </a:r>
            <a:r>
              <a:rPr kumimoji="0" sz="10000" b="0" i="0" u="none" strike="noStrike" kern="0" cap="none" spc="0" normalizeH="0" baseline="0" noProof="0" dirty="0">
                <a:ln>
                  <a:noFill/>
                </a:ln>
                <a:solidFill>
                  <a:srgbClr val="632423"/>
                </a:solidFill>
                <a:effectLst>
                  <a:outerShdw blurRad="12700" dist="25400" dir="2700000" rotWithShape="0">
                    <a:srgbClr val="DDDDDD"/>
                  </a:outerShdw>
                </a:effectLst>
                <a:uLnTx/>
                <a:uFillTx/>
                <a:latin typeface="Avenir Heavy"/>
                <a:sym typeface="Avenir Heavy"/>
              </a:rPr>
              <a:t>Medicine Defined</a:t>
            </a:r>
          </a:p>
        </p:txBody>
      </p:sp>
      <p:sp>
        <p:nvSpPr>
          <p:cNvPr id="148" name="(3) Offers or undertakes to prevent or diagnose, correct or treat by any means, methods, devices, or instrumentalities, any disease, illness, pain, wound, fracture, infirmity, deformity, or defect of any person"/>
          <p:cNvSpPr txBox="1"/>
          <p:nvPr/>
        </p:nvSpPr>
        <p:spPr>
          <a:xfrm>
            <a:off x="2362200" y="5683513"/>
            <a:ext cx="19634200" cy="63812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lgn="l" defTabSz="914400">
              <a:defRPr sz="5100" b="0" i="1">
                <a:solidFill>
                  <a:srgbClr val="293F83"/>
                </a:solidFill>
                <a:latin typeface="+mn-lt"/>
                <a:ea typeface="+mn-ea"/>
                <a:cs typeface="+mn-cs"/>
                <a:sym typeface="Avenir Heavy"/>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5100" b="0" i="1" u="none" strike="noStrike" kern="0" cap="none" spc="0" normalizeH="0" baseline="0" noProof="0" dirty="0">
                <a:ln>
                  <a:noFill/>
                </a:ln>
                <a:solidFill>
                  <a:srgbClr val="293F83"/>
                </a:solidFill>
                <a:effectLst/>
                <a:uLnTx/>
                <a:uFillTx/>
                <a:latin typeface="Avenir Heavy"/>
                <a:sym typeface="Avenir Heavy"/>
              </a:rPr>
              <a:t>	(g) (1)   “Naturopathic medicine” means the </a:t>
            </a:r>
            <a:r>
              <a:rPr kumimoji="0" lang="en-US" sz="5100" b="0" i="1" u="none" strike="noStrike" kern="0" cap="none" spc="0" normalizeH="0" baseline="0" noProof="0" dirty="0">
                <a:ln>
                  <a:noFill/>
                </a:ln>
                <a:solidFill>
                  <a:srgbClr val="B02418"/>
                </a:solidFill>
                <a:effectLst/>
                <a:uLnTx/>
                <a:uFillTx/>
                <a:latin typeface="Avenir Heavy"/>
                <a:sym typeface="Avenir Heavy"/>
              </a:rPr>
              <a:t>prevention, diagnosis, and treatment of human health conditions, injury, and disease </a:t>
            </a:r>
            <a:r>
              <a:rPr kumimoji="0" lang="en-US" sz="5100" b="0" i="1" u="none" strike="noStrike" kern="0" cap="none" spc="0" normalizeH="0" baseline="0" noProof="0" dirty="0">
                <a:ln>
                  <a:noFill/>
                </a:ln>
                <a:solidFill>
                  <a:srgbClr val="293F83"/>
                </a:solidFill>
                <a:effectLst/>
                <a:uLnTx/>
                <a:uFillTx/>
                <a:latin typeface="Avenir Heavy"/>
                <a:sym typeface="Avenir Heavy"/>
              </a:rPr>
              <a:t>using only patient education and naturopathic therapies and therapeutic substances recognized by the Council of Naturopathic Medical Education.</a:t>
            </a:r>
          </a:p>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US" sz="5100" b="0" i="1" u="none" strike="noStrike" kern="0" cap="none" spc="0" normalizeH="0" baseline="0" noProof="0" dirty="0">
              <a:ln>
                <a:noFill/>
              </a:ln>
              <a:solidFill>
                <a:srgbClr val="293F83"/>
              </a:solidFill>
              <a:effectLst/>
              <a:uLnTx/>
              <a:uFillTx/>
              <a:latin typeface="Avenir Heavy"/>
              <a:sym typeface="Avenir Heavy"/>
            </a:endParaRPr>
          </a:p>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5100" b="0" i="1" u="none" strike="noStrike" kern="0" cap="none" spc="0" normalizeH="0" baseline="0" noProof="0" dirty="0">
                <a:ln>
                  <a:noFill/>
                </a:ln>
                <a:solidFill>
                  <a:srgbClr val="293F83"/>
                </a:solidFill>
                <a:effectLst/>
                <a:uLnTx/>
                <a:uFillTx/>
                <a:latin typeface="Avenir Heavy"/>
                <a:sym typeface="Avenir Heavy"/>
              </a:rPr>
              <a:t>(2)  …	(iii)   The practice of the material sciences of healing, including nutrition, phytotherapy, treatment by natural substances, and external applications.														§14–5F–01. </a:t>
            </a:r>
          </a:p>
        </p:txBody>
      </p:sp>
      <p:pic>
        <p:nvPicPr>
          <p:cNvPr id="149" name="NHFA_LOGO-with-glow.png" descr="NHFA_LOGO-with-glow.png"/>
          <p:cNvPicPr>
            <a:picLocks noChangeAspect="1"/>
          </p:cNvPicPr>
          <p:nvPr/>
        </p:nvPicPr>
        <p:blipFill>
          <a:blip r:embed="rId2"/>
          <a:stretch>
            <a:fillRect/>
          </a:stretch>
        </p:blipFill>
        <p:spPr>
          <a:xfrm>
            <a:off x="20531509" y="10545474"/>
            <a:ext cx="3863329" cy="2619655"/>
          </a:xfrm>
          <a:prstGeom prst="rect">
            <a:avLst/>
          </a:prstGeom>
          <a:ln w="12700">
            <a:miter lim="400000"/>
          </a:ln>
        </p:spPr>
      </p:pic>
    </p:spTree>
    <p:extLst>
      <p:ext uri="{BB962C8B-B14F-4D97-AF65-F5344CB8AC3E}">
        <p14:creationId xmlns:p14="http://schemas.microsoft.com/office/powerpoint/2010/main" val="239504276"/>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Johnny Appleseed"/>
          <p:cNvSpPr txBox="1">
            <a:spLocks noGrp="1"/>
          </p:cNvSpPr>
          <p:nvPr>
            <p:ph type="body" idx="21"/>
          </p:nvPr>
        </p:nvSpPr>
        <p:spPr>
          <a:prstGeom prst="rect">
            <a:avLst/>
          </a:prstGeom>
        </p:spPr>
        <p:txBody>
          <a:bodyPr/>
          <a:lstStyle/>
          <a:p>
            <a:r>
              <a:rPr dirty="0"/>
              <a:t>–Johnny Appleseed</a:t>
            </a:r>
          </a:p>
        </p:txBody>
      </p:sp>
      <p:sp>
        <p:nvSpPr>
          <p:cNvPr id="145" name="“Type a quote here.”"/>
          <p:cNvSpPr txBox="1">
            <a:spLocks noGrp="1"/>
          </p:cNvSpPr>
          <p:nvPr>
            <p:ph type="body" idx="22"/>
          </p:nvPr>
        </p:nvSpPr>
        <p:spPr>
          <a:prstGeom prst="rect">
            <a:avLst/>
          </a:prstGeom>
        </p:spPr>
        <p:txBody>
          <a:bodyPr/>
          <a:lstStyle/>
          <a:p>
            <a:r>
              <a:rPr dirty="0"/>
              <a:t>“Type a quote here.” </a:t>
            </a:r>
          </a:p>
        </p:txBody>
      </p:sp>
      <p:sp>
        <p:nvSpPr>
          <p:cNvPr id="146" name="Rectangle"/>
          <p:cNvSpPr/>
          <p:nvPr/>
        </p:nvSpPr>
        <p:spPr>
          <a:xfrm>
            <a:off x="859631" y="965200"/>
            <a:ext cx="22664738" cy="11785600"/>
          </a:xfrm>
          <a:prstGeom prst="rect">
            <a:avLst/>
          </a:prstGeom>
          <a:solidFill>
            <a:srgbClr val="FFFFFF"/>
          </a:solidFill>
          <a:ln w="12700">
            <a:miter lim="400000"/>
          </a:ln>
        </p:spPr>
        <p:txBody>
          <a:bodyPr lIns="0" tIns="0" rIns="0" bIns="0" anchor="ctr"/>
          <a:lstStyle/>
          <a:p>
            <a:pPr marL="0" marR="0" lvl="0" indent="0" algn="ctr" defTabSz="825500" rtl="0" eaLnBrk="1" fontAlgn="auto" latinLnBrk="0" hangingPunct="0">
              <a:lnSpc>
                <a:spcPct val="100000"/>
              </a:lnSpc>
              <a:spcBef>
                <a:spcPts val="0"/>
              </a:spcBef>
              <a:spcAft>
                <a:spcPts val="0"/>
              </a:spcAft>
              <a:buClrTx/>
              <a:buSzTx/>
              <a:buFontTx/>
              <a:buNone/>
              <a:tabLst/>
              <a:defRPr sz="3200" b="0">
                <a:solidFill>
                  <a:srgbClr val="5451A3"/>
                </a:solidFill>
                <a:latin typeface="Helvetica Neue Medium"/>
                <a:ea typeface="Helvetica Neue Medium"/>
                <a:cs typeface="Helvetica Neue Medium"/>
                <a:sym typeface="Helvetica Neue Medium"/>
              </a:defRPr>
            </a:pPr>
            <a:endParaRPr kumimoji="0" sz="3200" b="0" i="0" u="none" strike="noStrike" kern="0" cap="none" spc="0" normalizeH="0" baseline="0" noProof="0" dirty="0">
              <a:ln>
                <a:noFill/>
              </a:ln>
              <a:solidFill>
                <a:srgbClr val="5451A3"/>
              </a:solidFill>
              <a:effectLst/>
              <a:uLnTx/>
              <a:uFillTx/>
              <a:latin typeface="Helvetica Neue Medium"/>
              <a:sym typeface="Helvetica Neue Medium"/>
            </a:endParaRPr>
          </a:p>
        </p:txBody>
      </p:sp>
      <p:sp>
        <p:nvSpPr>
          <p:cNvPr id="147" name="State of Minnesota Practice of Medicine Defined"/>
          <p:cNvSpPr txBox="1"/>
          <p:nvPr/>
        </p:nvSpPr>
        <p:spPr>
          <a:xfrm>
            <a:off x="4238825" y="1402772"/>
            <a:ext cx="15880950" cy="318035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marL="0" marR="0" lvl="0" indent="0" algn="ctr" defTabSz="457200" rtl="0" eaLnBrk="1" fontAlgn="auto" latinLnBrk="0" hangingPunct="0">
              <a:lnSpc>
                <a:spcPct val="100000"/>
              </a:lnSpc>
              <a:spcBef>
                <a:spcPts val="0"/>
              </a:spcBef>
              <a:spcAft>
                <a:spcPts val="0"/>
              </a:spcAft>
              <a:buClrTx/>
              <a:buSzTx/>
              <a:buFontTx/>
              <a:buNone/>
              <a:tabLst/>
              <a:defRPr sz="10000" b="0">
                <a:solidFill>
                  <a:srgbClr val="632423"/>
                </a:solidFill>
                <a:effectLst>
                  <a:outerShdw blurRad="12700" dist="25400" dir="2700000" rotWithShape="0">
                    <a:srgbClr val="DDDDDD"/>
                  </a:outerShdw>
                </a:effectLst>
                <a:latin typeface="+mn-lt"/>
                <a:ea typeface="+mn-ea"/>
                <a:cs typeface="+mn-cs"/>
                <a:sym typeface="Avenir Heavy"/>
              </a:defRPr>
            </a:pPr>
            <a:r>
              <a:rPr kumimoji="0" lang="en-US" sz="10000" b="0" i="0" u="none" strike="noStrike" kern="0" cap="none" spc="0" normalizeH="0" baseline="0" noProof="0" dirty="0">
                <a:ln>
                  <a:noFill/>
                </a:ln>
                <a:solidFill>
                  <a:srgbClr val="632423"/>
                </a:solidFill>
                <a:effectLst>
                  <a:outerShdw blurRad="12700" dist="25400" dir="2700000" rotWithShape="0">
                    <a:srgbClr val="DDDDDD"/>
                  </a:outerShdw>
                </a:effectLst>
                <a:uLnTx/>
                <a:uFillTx/>
                <a:latin typeface="Avenir Heavy"/>
                <a:sym typeface="Avenir Heavy"/>
              </a:rPr>
              <a:t>State of Maryland</a:t>
            </a:r>
            <a:br>
              <a:rPr kumimoji="0" sz="10000" b="0" i="0" u="none" strike="noStrike" kern="0" cap="none" spc="0" normalizeH="0" baseline="0" noProof="0" dirty="0">
                <a:ln>
                  <a:noFill/>
                </a:ln>
                <a:solidFill>
                  <a:srgbClr val="632423"/>
                </a:solidFill>
                <a:effectLst>
                  <a:outerShdw blurRad="12700" dist="25400" dir="2700000" rotWithShape="0">
                    <a:srgbClr val="DDDDDD"/>
                  </a:outerShdw>
                </a:effectLst>
                <a:uLnTx/>
                <a:uFillTx/>
                <a:latin typeface="Avenir Heavy"/>
                <a:sym typeface="Avenir Heavy"/>
              </a:rPr>
            </a:br>
            <a:r>
              <a:rPr kumimoji="0" lang="en-US" sz="10000" b="0" i="0" u="none" strike="noStrike" kern="0" cap="none" spc="0" normalizeH="0" baseline="0" noProof="0" dirty="0">
                <a:ln>
                  <a:noFill/>
                </a:ln>
                <a:solidFill>
                  <a:srgbClr val="632423"/>
                </a:solidFill>
                <a:effectLst>
                  <a:outerShdw blurRad="12700" dist="25400" dir="2700000" rotWithShape="0">
                    <a:srgbClr val="DDDDDD"/>
                  </a:outerShdw>
                </a:effectLst>
                <a:uLnTx/>
                <a:uFillTx/>
                <a:latin typeface="Avenir Heavy"/>
                <a:sym typeface="Avenir Heavy"/>
              </a:rPr>
              <a:t>Naturopathic </a:t>
            </a:r>
            <a:r>
              <a:rPr kumimoji="0" sz="10000" b="0" i="0" u="none" strike="noStrike" kern="0" cap="none" spc="0" normalizeH="0" baseline="0" noProof="0" dirty="0">
                <a:ln>
                  <a:noFill/>
                </a:ln>
                <a:solidFill>
                  <a:srgbClr val="632423"/>
                </a:solidFill>
                <a:effectLst>
                  <a:outerShdw blurRad="12700" dist="25400" dir="2700000" rotWithShape="0">
                    <a:srgbClr val="DDDDDD"/>
                  </a:outerShdw>
                </a:effectLst>
                <a:uLnTx/>
                <a:uFillTx/>
                <a:latin typeface="Avenir Heavy"/>
                <a:sym typeface="Avenir Heavy"/>
              </a:rPr>
              <a:t>Medicine </a:t>
            </a:r>
            <a:r>
              <a:rPr kumimoji="0" lang="en-US" sz="10000" b="0" i="0" u="none" strike="noStrike" kern="0" cap="none" spc="0" normalizeH="0" baseline="0" noProof="0" dirty="0">
                <a:ln>
                  <a:noFill/>
                </a:ln>
                <a:solidFill>
                  <a:srgbClr val="632423"/>
                </a:solidFill>
                <a:effectLst>
                  <a:outerShdw blurRad="12700" dist="25400" dir="2700000" rotWithShape="0">
                    <a:srgbClr val="DDDDDD"/>
                  </a:outerShdw>
                </a:effectLst>
                <a:uLnTx/>
                <a:uFillTx/>
                <a:latin typeface="Avenir Heavy"/>
                <a:sym typeface="Avenir Heavy"/>
              </a:rPr>
              <a:t>Felony</a:t>
            </a:r>
            <a:endParaRPr kumimoji="0" sz="10000" b="0" i="0" u="none" strike="noStrike" kern="0" cap="none" spc="0" normalizeH="0" baseline="0" noProof="0" dirty="0">
              <a:ln>
                <a:noFill/>
              </a:ln>
              <a:solidFill>
                <a:srgbClr val="632423"/>
              </a:solidFill>
              <a:effectLst>
                <a:outerShdw blurRad="12700" dist="25400" dir="2700000" rotWithShape="0">
                  <a:srgbClr val="DDDDDD"/>
                </a:outerShdw>
              </a:effectLst>
              <a:uLnTx/>
              <a:uFillTx/>
              <a:latin typeface="Avenir Heavy"/>
              <a:sym typeface="Avenir Heavy"/>
            </a:endParaRPr>
          </a:p>
        </p:txBody>
      </p:sp>
      <p:sp>
        <p:nvSpPr>
          <p:cNvPr id="148" name="(3) Offers or undertakes to prevent or diagnose, correct or treat by any means, methods, devices, or instrumentalities, any disease, illness, pain, wound, fracture, infirmity, deformity, or defect of any person"/>
          <p:cNvSpPr txBox="1"/>
          <p:nvPr/>
        </p:nvSpPr>
        <p:spPr>
          <a:xfrm>
            <a:off x="2362200" y="4898682"/>
            <a:ext cx="19634200" cy="795089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lgn="l" defTabSz="914400">
              <a:defRPr sz="5100" b="0" i="1">
                <a:solidFill>
                  <a:srgbClr val="293F83"/>
                </a:solidFill>
                <a:latin typeface="+mn-lt"/>
                <a:ea typeface="+mn-ea"/>
                <a:cs typeface="+mn-cs"/>
                <a:sym typeface="Avenir Heavy"/>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5100" b="0" i="1" u="none" strike="noStrike" kern="0" cap="none" spc="0" normalizeH="0" baseline="0" noProof="0" dirty="0">
                <a:ln>
                  <a:noFill/>
                </a:ln>
                <a:solidFill>
                  <a:srgbClr val="293F83"/>
                </a:solidFill>
                <a:effectLst/>
                <a:uLnTx/>
                <a:uFillTx/>
                <a:latin typeface="Avenir Heavy"/>
                <a:sym typeface="Avenir Heavy"/>
              </a:rPr>
              <a:t>(a)   Except as otherwise provided in this subtitle, an individual </a:t>
            </a:r>
            <a:r>
              <a:rPr kumimoji="0" lang="en-US" sz="5100" b="0" i="1" u="none" strike="noStrike" kern="0" cap="none" spc="0" normalizeH="0" baseline="0" noProof="0" dirty="0">
                <a:ln>
                  <a:noFill/>
                </a:ln>
                <a:solidFill>
                  <a:srgbClr val="B02418"/>
                </a:solidFill>
                <a:effectLst/>
                <a:uLnTx/>
                <a:uFillTx/>
                <a:latin typeface="Avenir Heavy"/>
                <a:sym typeface="Avenir Heavy"/>
              </a:rPr>
              <a:t>may not practice, attempt to practice,</a:t>
            </a:r>
            <a:r>
              <a:rPr kumimoji="0" lang="en-US" sz="5100" b="0" i="1" u="none" strike="noStrike" kern="0" cap="none" spc="0" normalizeH="0" baseline="0" noProof="0" dirty="0">
                <a:ln>
                  <a:noFill/>
                </a:ln>
                <a:solidFill>
                  <a:srgbClr val="293F83"/>
                </a:solidFill>
                <a:effectLst/>
                <a:uLnTx/>
                <a:uFillTx/>
                <a:latin typeface="Avenir Heavy"/>
                <a:sym typeface="Avenir Heavy"/>
              </a:rPr>
              <a:t> or offer to practice naturopathic medicine in this State without a license.</a:t>
            </a:r>
          </a:p>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US" sz="5100" b="0" i="1" u="none" strike="noStrike" kern="0" cap="none" spc="0" normalizeH="0" baseline="0" noProof="0" dirty="0">
              <a:ln>
                <a:noFill/>
              </a:ln>
              <a:solidFill>
                <a:srgbClr val="293F83"/>
              </a:solidFill>
              <a:effectLst/>
              <a:uLnTx/>
              <a:uFillTx/>
              <a:latin typeface="Avenir Heavy"/>
              <a:sym typeface="Avenir Heavy"/>
            </a:endParaRPr>
          </a:p>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5100" b="0" i="1" u="none" strike="noStrike" kern="0" cap="none" spc="0" normalizeH="0" baseline="0" noProof="0" dirty="0">
                <a:ln>
                  <a:noFill/>
                </a:ln>
                <a:solidFill>
                  <a:srgbClr val="293F83"/>
                </a:solidFill>
                <a:effectLst/>
                <a:uLnTx/>
                <a:uFillTx/>
                <a:latin typeface="Avenir Heavy"/>
                <a:sym typeface="Avenir Heavy"/>
              </a:rPr>
              <a:t>(b)   An individual who violates this section is </a:t>
            </a:r>
            <a:r>
              <a:rPr kumimoji="0" lang="en-US" sz="5100" b="0" i="1" u="none" strike="noStrike" kern="0" cap="none" spc="0" normalizeH="0" baseline="0" noProof="0" dirty="0">
                <a:ln>
                  <a:noFill/>
                </a:ln>
                <a:solidFill>
                  <a:srgbClr val="B02418"/>
                </a:solidFill>
                <a:effectLst/>
                <a:uLnTx/>
                <a:uFillTx/>
                <a:latin typeface="Avenir Heavy"/>
                <a:sym typeface="Avenir Heavy"/>
              </a:rPr>
              <a:t>guilty of a felony </a:t>
            </a:r>
            <a:r>
              <a:rPr kumimoji="0" lang="en-US" sz="5100" b="0" i="1" u="none" strike="noStrike" kern="0" cap="none" spc="0" normalizeH="0" baseline="0" noProof="0" dirty="0">
                <a:ln>
                  <a:noFill/>
                </a:ln>
                <a:solidFill>
                  <a:srgbClr val="293F83"/>
                </a:solidFill>
                <a:effectLst/>
                <a:uLnTx/>
                <a:uFillTx/>
                <a:latin typeface="Avenir Heavy"/>
                <a:sym typeface="Avenir Heavy"/>
              </a:rPr>
              <a:t>and on conviction is subject to:</a:t>
            </a:r>
          </a:p>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5100" b="0" i="1" u="none" strike="noStrike" kern="0" cap="none" spc="0" normalizeH="0" baseline="0" noProof="0" dirty="0">
                <a:ln>
                  <a:noFill/>
                </a:ln>
                <a:solidFill>
                  <a:srgbClr val="293F83"/>
                </a:solidFill>
                <a:effectLst/>
                <a:uLnTx/>
                <a:uFillTx/>
                <a:latin typeface="Avenir Heavy"/>
                <a:sym typeface="Avenir Heavy"/>
              </a:rPr>
              <a:t>	(1)   A fine not exceeding $10,000 or imprisonment not exceeding 5 years or both; and</a:t>
            </a:r>
          </a:p>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5100" b="0" i="1" u="none" strike="noStrike" kern="0" cap="none" spc="0" normalizeH="0" baseline="0" noProof="0" dirty="0">
                <a:ln>
                  <a:noFill/>
                </a:ln>
                <a:solidFill>
                  <a:srgbClr val="293F83"/>
                </a:solidFill>
                <a:effectLst/>
                <a:uLnTx/>
                <a:uFillTx/>
                <a:latin typeface="Avenir Heavy"/>
                <a:sym typeface="Avenir Heavy"/>
              </a:rPr>
              <a:t>	(2)   A civil fine of no more than $50,000 to be levied by the Board.										                                            §14–5F–29.  </a:t>
            </a:r>
          </a:p>
        </p:txBody>
      </p:sp>
      <p:pic>
        <p:nvPicPr>
          <p:cNvPr id="149" name="NHFA_LOGO-with-glow.png" descr="NHFA_LOGO-with-glow.png"/>
          <p:cNvPicPr>
            <a:picLocks noChangeAspect="1"/>
          </p:cNvPicPr>
          <p:nvPr/>
        </p:nvPicPr>
        <p:blipFill>
          <a:blip r:embed="rId2"/>
          <a:stretch>
            <a:fillRect/>
          </a:stretch>
        </p:blipFill>
        <p:spPr>
          <a:xfrm>
            <a:off x="20531509" y="10545474"/>
            <a:ext cx="3863329" cy="2619655"/>
          </a:xfrm>
          <a:prstGeom prst="rect">
            <a:avLst/>
          </a:prstGeom>
          <a:ln w="12700">
            <a:miter lim="400000"/>
          </a:ln>
        </p:spPr>
      </p:pic>
    </p:spTree>
    <p:extLst>
      <p:ext uri="{BB962C8B-B14F-4D97-AF65-F5344CB8AC3E}">
        <p14:creationId xmlns:p14="http://schemas.microsoft.com/office/powerpoint/2010/main" val="3962112806"/>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Johnny Appleseed"/>
          <p:cNvSpPr txBox="1">
            <a:spLocks noGrp="1"/>
          </p:cNvSpPr>
          <p:nvPr>
            <p:ph type="body" idx="21"/>
          </p:nvPr>
        </p:nvSpPr>
        <p:spPr>
          <a:prstGeom prst="rect">
            <a:avLst/>
          </a:prstGeom>
        </p:spPr>
        <p:txBody>
          <a:bodyPr/>
          <a:lstStyle/>
          <a:p>
            <a:r>
              <a:rPr dirty="0"/>
              <a:t>–Johnny Appleseed</a:t>
            </a:r>
          </a:p>
        </p:txBody>
      </p:sp>
      <p:sp>
        <p:nvSpPr>
          <p:cNvPr id="145" name="“Type a quote here.”"/>
          <p:cNvSpPr txBox="1">
            <a:spLocks noGrp="1"/>
          </p:cNvSpPr>
          <p:nvPr>
            <p:ph type="body" idx="22"/>
          </p:nvPr>
        </p:nvSpPr>
        <p:spPr>
          <a:prstGeom prst="rect">
            <a:avLst/>
          </a:prstGeom>
        </p:spPr>
        <p:txBody>
          <a:bodyPr/>
          <a:lstStyle/>
          <a:p>
            <a:r>
              <a:rPr dirty="0"/>
              <a:t>“Type a quote here.” </a:t>
            </a:r>
          </a:p>
        </p:txBody>
      </p:sp>
      <p:sp>
        <p:nvSpPr>
          <p:cNvPr id="146" name="Rectangle"/>
          <p:cNvSpPr/>
          <p:nvPr/>
        </p:nvSpPr>
        <p:spPr>
          <a:xfrm>
            <a:off x="859631" y="965200"/>
            <a:ext cx="22664738" cy="11785600"/>
          </a:xfrm>
          <a:prstGeom prst="rect">
            <a:avLst/>
          </a:prstGeom>
          <a:solidFill>
            <a:srgbClr val="FFFFFF"/>
          </a:solidFill>
          <a:ln w="12700">
            <a:miter lim="400000"/>
          </a:ln>
        </p:spPr>
        <p:txBody>
          <a:bodyPr lIns="0" tIns="0" rIns="0" bIns="0" anchor="ctr"/>
          <a:lstStyle/>
          <a:p>
            <a:pPr marL="0" marR="0" lvl="0" indent="0" algn="ctr" defTabSz="825500" rtl="0" eaLnBrk="1" fontAlgn="auto" latinLnBrk="0" hangingPunct="0">
              <a:lnSpc>
                <a:spcPct val="100000"/>
              </a:lnSpc>
              <a:spcBef>
                <a:spcPts val="0"/>
              </a:spcBef>
              <a:spcAft>
                <a:spcPts val="0"/>
              </a:spcAft>
              <a:buClrTx/>
              <a:buSzTx/>
              <a:buFontTx/>
              <a:buNone/>
              <a:tabLst/>
              <a:defRPr sz="3200" b="0">
                <a:solidFill>
                  <a:srgbClr val="5451A3"/>
                </a:solidFill>
                <a:latin typeface="Helvetica Neue Medium"/>
                <a:ea typeface="Helvetica Neue Medium"/>
                <a:cs typeface="Helvetica Neue Medium"/>
                <a:sym typeface="Helvetica Neue Medium"/>
              </a:defRPr>
            </a:pPr>
            <a:endParaRPr kumimoji="0" sz="3200" b="0" i="0" u="none" strike="noStrike" kern="0" cap="none" spc="0" normalizeH="0" baseline="0" noProof="0" dirty="0">
              <a:ln>
                <a:noFill/>
              </a:ln>
              <a:solidFill>
                <a:srgbClr val="5451A3"/>
              </a:solidFill>
              <a:effectLst/>
              <a:uLnTx/>
              <a:uFillTx/>
              <a:latin typeface="Helvetica Neue Medium"/>
              <a:sym typeface="Helvetica Neue Medium"/>
            </a:endParaRPr>
          </a:p>
        </p:txBody>
      </p:sp>
      <p:sp>
        <p:nvSpPr>
          <p:cNvPr id="147" name="State of Minnesota Practice of Medicine Defined"/>
          <p:cNvSpPr txBox="1"/>
          <p:nvPr/>
        </p:nvSpPr>
        <p:spPr>
          <a:xfrm>
            <a:off x="6701121" y="1338223"/>
            <a:ext cx="10118154" cy="318035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marL="0" marR="0" lvl="0" indent="0" algn="ctr" defTabSz="457200" rtl="0" eaLnBrk="1" fontAlgn="auto" latinLnBrk="0" hangingPunct="0">
              <a:lnSpc>
                <a:spcPct val="100000"/>
              </a:lnSpc>
              <a:spcBef>
                <a:spcPts val="0"/>
              </a:spcBef>
              <a:spcAft>
                <a:spcPts val="0"/>
              </a:spcAft>
              <a:buClrTx/>
              <a:buSzTx/>
              <a:buFontTx/>
              <a:buNone/>
              <a:tabLst/>
              <a:defRPr sz="10000" b="0">
                <a:solidFill>
                  <a:srgbClr val="632423"/>
                </a:solidFill>
                <a:effectLst>
                  <a:outerShdw blurRad="12700" dist="25400" dir="2700000" rotWithShape="0">
                    <a:srgbClr val="DDDDDD"/>
                  </a:outerShdw>
                </a:effectLst>
                <a:latin typeface="+mn-lt"/>
                <a:ea typeface="+mn-ea"/>
                <a:cs typeface="+mn-cs"/>
                <a:sym typeface="Avenir Heavy"/>
              </a:defRPr>
            </a:pPr>
            <a:r>
              <a:rPr kumimoji="0" lang="en-US" sz="10000" b="0" i="0" u="none" strike="noStrike" kern="0" cap="none" spc="0" normalizeH="0" baseline="0" noProof="0" dirty="0">
                <a:ln>
                  <a:noFill/>
                </a:ln>
                <a:solidFill>
                  <a:srgbClr val="632423"/>
                </a:solidFill>
                <a:effectLst>
                  <a:outerShdw blurRad="12700" dist="25400" dir="2700000" rotWithShape="0">
                    <a:srgbClr val="DDDDDD"/>
                  </a:outerShdw>
                </a:effectLst>
                <a:uLnTx/>
                <a:uFillTx/>
                <a:latin typeface="Avenir Heavy"/>
                <a:sym typeface="Avenir Heavy"/>
              </a:rPr>
              <a:t>Kansas Healing</a:t>
            </a:r>
            <a:br>
              <a:rPr kumimoji="0" sz="10000" b="0" i="0" u="none" strike="noStrike" kern="0" cap="none" spc="0" normalizeH="0" baseline="0" noProof="0" dirty="0">
                <a:ln>
                  <a:noFill/>
                </a:ln>
                <a:solidFill>
                  <a:srgbClr val="632423"/>
                </a:solidFill>
                <a:effectLst>
                  <a:outerShdw blurRad="12700" dist="25400" dir="2700000" rotWithShape="0">
                    <a:srgbClr val="DDDDDD"/>
                  </a:outerShdw>
                </a:effectLst>
                <a:uLnTx/>
                <a:uFillTx/>
                <a:latin typeface="Avenir Heavy"/>
                <a:sym typeface="Avenir Heavy"/>
              </a:rPr>
            </a:br>
            <a:r>
              <a:rPr kumimoji="0" lang="en-US" sz="10000" b="0" i="0" u="none" strike="noStrike" kern="0" cap="none" spc="0" normalizeH="0" baseline="0" noProof="0" dirty="0">
                <a:ln>
                  <a:noFill/>
                </a:ln>
                <a:solidFill>
                  <a:srgbClr val="632423"/>
                </a:solidFill>
                <a:effectLst>
                  <a:outerShdw blurRad="12700" dist="25400" dir="2700000" rotWithShape="0">
                    <a:srgbClr val="DDDDDD"/>
                  </a:outerShdw>
                </a:effectLst>
                <a:uLnTx/>
                <a:uFillTx/>
                <a:latin typeface="Avenir Heavy"/>
                <a:sym typeface="Avenir Heavy"/>
              </a:rPr>
              <a:t>Not a Natural Right</a:t>
            </a:r>
            <a:endParaRPr kumimoji="0" sz="10000" b="0" i="0" u="none" strike="noStrike" kern="0" cap="none" spc="0" normalizeH="0" baseline="0" noProof="0" dirty="0">
              <a:ln>
                <a:noFill/>
              </a:ln>
              <a:solidFill>
                <a:srgbClr val="632423"/>
              </a:solidFill>
              <a:effectLst>
                <a:outerShdw blurRad="12700" dist="25400" dir="2700000" rotWithShape="0">
                  <a:srgbClr val="DDDDDD"/>
                </a:outerShdw>
              </a:effectLst>
              <a:uLnTx/>
              <a:uFillTx/>
              <a:latin typeface="Avenir Heavy"/>
              <a:sym typeface="Avenir Heavy"/>
            </a:endParaRPr>
          </a:p>
        </p:txBody>
      </p:sp>
      <p:sp>
        <p:nvSpPr>
          <p:cNvPr id="148" name="(3) Offers or undertakes to prevent or diagnose, correct or treat by any means, methods, devices, or instrumentalities, any disease, illness, pain, wound, fracture, infirmity, deformity, or defect of any person"/>
          <p:cNvSpPr txBox="1"/>
          <p:nvPr/>
        </p:nvSpPr>
        <p:spPr>
          <a:xfrm>
            <a:off x="2374900" y="4891603"/>
            <a:ext cx="19634200" cy="716606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lgn="l" defTabSz="914400">
              <a:defRPr sz="5100" b="0" i="1">
                <a:solidFill>
                  <a:srgbClr val="293F83"/>
                </a:solidFill>
                <a:latin typeface="+mn-lt"/>
                <a:ea typeface="+mn-ea"/>
                <a:cs typeface="+mn-cs"/>
                <a:sym typeface="Avenir Heavy"/>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5100" b="0" i="1" u="none" strike="noStrike" kern="0" cap="none" spc="0" normalizeH="0" baseline="0" noProof="0" dirty="0">
                <a:ln>
                  <a:noFill/>
                </a:ln>
                <a:solidFill>
                  <a:srgbClr val="293F83"/>
                </a:solidFill>
                <a:effectLst/>
                <a:uLnTx/>
                <a:uFillTx/>
                <a:latin typeface="Avenir Heavy"/>
                <a:sym typeface="Avenir Heavy"/>
              </a:rPr>
              <a:t>Purpose. Recognizing that the practice of the healing arts </a:t>
            </a:r>
            <a:r>
              <a:rPr kumimoji="0" lang="en-US" sz="5100" b="0" i="1" u="none" strike="noStrike" kern="0" cap="none" spc="0" normalizeH="0" baseline="0" noProof="0" dirty="0">
                <a:ln>
                  <a:noFill/>
                </a:ln>
                <a:solidFill>
                  <a:srgbClr val="B02418"/>
                </a:solidFill>
                <a:effectLst/>
                <a:uLnTx/>
                <a:uFillTx/>
                <a:latin typeface="Avenir Heavy"/>
                <a:sym typeface="Avenir Heavy"/>
              </a:rPr>
              <a:t>is a privilege granted by legislative authority and is not a natural right of individuals</a:t>
            </a:r>
            <a:r>
              <a:rPr kumimoji="0" lang="en-US" sz="5100" b="0" i="1" u="none" strike="noStrike" kern="0" cap="none" spc="0" normalizeH="0" baseline="0" noProof="0" dirty="0">
                <a:ln>
                  <a:noFill/>
                </a:ln>
                <a:solidFill>
                  <a:srgbClr val="293F83"/>
                </a:solidFill>
                <a:effectLst/>
                <a:uLnTx/>
                <a:uFillTx/>
                <a:latin typeface="Avenir Heavy"/>
                <a:sym typeface="Avenir Heavy"/>
              </a:rPr>
              <a:t>, it is deemed necessary as a matter of policy in the interests of public health, safety and welfare, to provide laws and provisions covering the granting of that privilege and its subsequent use, control and regulation to the end that the public shall be properly protected against unprofessional, improper, unauthorized and unqualified practice of the healing arts and from unprofessional conduct by persons licensed to practice under this act.   				                                        </a:t>
            </a:r>
            <a:r>
              <a:rPr kumimoji="0" lang="en-US" sz="4000" b="0" i="1" u="none" strike="noStrike" kern="0" cap="none" spc="0" normalizeH="0" baseline="0" noProof="0" dirty="0">
                <a:ln>
                  <a:noFill/>
                </a:ln>
                <a:solidFill>
                  <a:srgbClr val="293F83"/>
                </a:solidFill>
                <a:effectLst/>
                <a:uLnTx/>
                <a:uFillTx/>
                <a:latin typeface="Avenir Heavy"/>
                <a:sym typeface="Avenir Heavy"/>
              </a:rPr>
              <a:t>6KS 65-2801 Chapter 65.Article 28</a:t>
            </a:r>
          </a:p>
        </p:txBody>
      </p:sp>
      <p:pic>
        <p:nvPicPr>
          <p:cNvPr id="149" name="NHFA_LOGO-with-glow.png" descr="NHFA_LOGO-with-glow.png"/>
          <p:cNvPicPr>
            <a:picLocks noChangeAspect="1"/>
          </p:cNvPicPr>
          <p:nvPr/>
        </p:nvPicPr>
        <p:blipFill>
          <a:blip r:embed="rId2"/>
          <a:stretch>
            <a:fillRect/>
          </a:stretch>
        </p:blipFill>
        <p:spPr>
          <a:xfrm>
            <a:off x="20531509" y="10545474"/>
            <a:ext cx="3863329" cy="2619655"/>
          </a:xfrm>
          <a:prstGeom prst="rect">
            <a:avLst/>
          </a:prstGeom>
          <a:ln w="12700">
            <a:miter lim="400000"/>
          </a:ln>
        </p:spPr>
      </p:pic>
    </p:spTree>
    <p:extLst>
      <p:ext uri="{BB962C8B-B14F-4D97-AF65-F5344CB8AC3E}">
        <p14:creationId xmlns:p14="http://schemas.microsoft.com/office/powerpoint/2010/main" val="2798045483"/>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Rectangle"/>
          <p:cNvSpPr/>
          <p:nvPr/>
        </p:nvSpPr>
        <p:spPr>
          <a:xfrm>
            <a:off x="859631" y="965200"/>
            <a:ext cx="22664738" cy="11785600"/>
          </a:xfrm>
          <a:prstGeom prst="rect">
            <a:avLst/>
          </a:prstGeom>
          <a:solidFill>
            <a:srgbClr val="FFFFFF"/>
          </a:solidFill>
          <a:ln w="12700">
            <a:miter lim="400000"/>
          </a:ln>
        </p:spPr>
        <p:txBody>
          <a:bodyPr lIns="0" tIns="0" rIns="0" bIns="0" anchor="ctr"/>
          <a:lstStyle/>
          <a:p>
            <a:pPr marL="0" marR="0" lvl="0" indent="0" algn="ctr" defTabSz="825500" rtl="0" eaLnBrk="1" fontAlgn="auto" latinLnBrk="0" hangingPunct="0">
              <a:lnSpc>
                <a:spcPct val="100000"/>
              </a:lnSpc>
              <a:spcBef>
                <a:spcPts val="0"/>
              </a:spcBef>
              <a:spcAft>
                <a:spcPts val="0"/>
              </a:spcAft>
              <a:buClrTx/>
              <a:buSzTx/>
              <a:buFontTx/>
              <a:buNone/>
              <a:tabLst/>
              <a:defRPr sz="3200" b="0">
                <a:solidFill>
                  <a:srgbClr val="5451A3"/>
                </a:solidFill>
                <a:latin typeface="Helvetica Neue Medium"/>
                <a:ea typeface="Helvetica Neue Medium"/>
                <a:cs typeface="Helvetica Neue Medium"/>
                <a:sym typeface="Helvetica Neue Medium"/>
              </a:defRPr>
            </a:pPr>
            <a:endParaRPr kumimoji="0" sz="3200" b="0" i="0" u="none" strike="noStrike" kern="0" cap="none" spc="0" normalizeH="0" baseline="0" noProof="0" dirty="0">
              <a:ln>
                <a:noFill/>
              </a:ln>
              <a:solidFill>
                <a:srgbClr val="5451A3"/>
              </a:solidFill>
              <a:effectLst/>
              <a:uLnTx/>
              <a:uFillTx/>
              <a:latin typeface="Helvetica Neue Medium"/>
              <a:sym typeface="Helvetica Neue Medium"/>
            </a:endParaRPr>
          </a:p>
        </p:txBody>
      </p:sp>
      <p:sp>
        <p:nvSpPr>
          <p:cNvPr id="152" name="Freedom Solution"/>
          <p:cNvSpPr txBox="1"/>
          <p:nvPr/>
        </p:nvSpPr>
        <p:spPr>
          <a:xfrm>
            <a:off x="6527165" y="2794000"/>
            <a:ext cx="10720071" cy="3581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marL="0" marR="0" lvl="0" indent="0" algn="ctr" defTabSz="457200" rtl="0" eaLnBrk="1" fontAlgn="auto" latinLnBrk="0" hangingPunct="0">
              <a:lnSpc>
                <a:spcPct val="100000"/>
              </a:lnSpc>
              <a:spcBef>
                <a:spcPts val="0"/>
              </a:spcBef>
              <a:spcAft>
                <a:spcPts val="0"/>
              </a:spcAft>
              <a:buClrTx/>
              <a:buSzTx/>
              <a:buFontTx/>
              <a:buNone/>
              <a:tabLst/>
              <a:defRPr sz="10000" b="0">
                <a:solidFill>
                  <a:srgbClr val="632423"/>
                </a:solidFill>
                <a:effectLst>
                  <a:outerShdw blurRad="12700" dist="25400" dir="2700000" rotWithShape="0">
                    <a:srgbClr val="DDDDDD"/>
                  </a:outerShdw>
                </a:effectLst>
                <a:latin typeface="+mn-lt"/>
                <a:ea typeface="+mn-ea"/>
                <a:cs typeface="+mn-cs"/>
                <a:sym typeface="Avenir Heavy"/>
              </a:defRPr>
            </a:pPr>
            <a:r>
              <a:rPr kumimoji="0" sz="10000" b="0" i="0" u="none" strike="noStrike" kern="0" cap="none" spc="0" normalizeH="0" baseline="0" noProof="0" dirty="0">
                <a:ln>
                  <a:noFill/>
                </a:ln>
                <a:solidFill>
                  <a:srgbClr val="632423"/>
                </a:solidFill>
                <a:effectLst>
                  <a:outerShdw blurRad="12700" dist="25400" dir="2700000" rotWithShape="0">
                    <a:srgbClr val="DDDDDD"/>
                  </a:outerShdw>
                </a:effectLst>
                <a:uLnTx/>
                <a:uFillTx/>
                <a:latin typeface="Avenir Heavy"/>
                <a:sym typeface="Avenir Heavy"/>
              </a:rPr>
              <a:t>Freedom Solution</a:t>
            </a:r>
            <a:br>
              <a:rPr kumimoji="0" sz="10000" b="0" i="0" u="none" strike="noStrike" kern="0" cap="none" spc="0" normalizeH="0" baseline="0" noProof="0" dirty="0">
                <a:ln>
                  <a:noFill/>
                </a:ln>
                <a:solidFill>
                  <a:srgbClr val="632423"/>
                </a:solidFill>
                <a:effectLst>
                  <a:outerShdw blurRad="12700" dist="25400" dir="2700000" rotWithShape="0">
                    <a:srgbClr val="DDDDDD"/>
                  </a:outerShdw>
                </a:effectLst>
                <a:uLnTx/>
                <a:uFillTx/>
                <a:latin typeface="Avenir Heavy"/>
                <a:sym typeface="Avenir Heavy"/>
              </a:rPr>
            </a:br>
            <a:endParaRPr kumimoji="0" sz="10000" b="0" i="0" u="none" strike="noStrike" kern="0" cap="none" spc="0" normalizeH="0" baseline="0" noProof="0" dirty="0">
              <a:ln>
                <a:noFill/>
              </a:ln>
              <a:solidFill>
                <a:srgbClr val="632423"/>
              </a:solidFill>
              <a:effectLst>
                <a:outerShdw blurRad="12700" dist="25400" dir="2700000" rotWithShape="0">
                  <a:srgbClr val="DDDDDD"/>
                </a:outerShdw>
              </a:effectLst>
              <a:uLnTx/>
              <a:uFillTx/>
              <a:latin typeface="Avenir Heavy"/>
              <a:sym typeface="Avenir Heavy"/>
            </a:endParaRPr>
          </a:p>
        </p:txBody>
      </p:sp>
      <p:sp>
        <p:nvSpPr>
          <p:cNvPr id="153" name="State Safe Harbor  Practitioner Exemption Laws"/>
          <p:cNvSpPr txBox="1"/>
          <p:nvPr/>
        </p:nvSpPr>
        <p:spPr>
          <a:xfrm>
            <a:off x="5737326" y="5760720"/>
            <a:ext cx="12299748" cy="38201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marL="0" marR="0" lvl="0" indent="0" algn="ctr" defTabSz="457200" rtl="0" eaLnBrk="1" fontAlgn="auto" latinLnBrk="0" hangingPunct="0">
              <a:lnSpc>
                <a:spcPct val="90000"/>
              </a:lnSpc>
              <a:spcBef>
                <a:spcPts val="1000"/>
              </a:spcBef>
              <a:spcAft>
                <a:spcPts val="0"/>
              </a:spcAft>
              <a:buClrTx/>
              <a:buSzTx/>
              <a:buFontTx/>
              <a:buNone/>
              <a:tabLst/>
              <a:defRPr sz="7400" b="0">
                <a:solidFill>
                  <a:srgbClr val="293F83"/>
                </a:solidFill>
                <a:effectLst>
                  <a:outerShdw blurRad="12700" dist="25400" dir="2700000" rotWithShape="0">
                    <a:srgbClr val="DDDDDD"/>
                  </a:outerShdw>
                </a:effectLst>
                <a:latin typeface="Avenir Medium"/>
                <a:ea typeface="Avenir Medium"/>
                <a:cs typeface="Avenir Medium"/>
                <a:sym typeface="Avenir Medium"/>
              </a:defRPr>
            </a:pPr>
            <a:r>
              <a:rPr kumimoji="0" sz="7400" b="0" i="0" u="none" strike="noStrike" kern="0" cap="none" spc="0" normalizeH="0" baseline="0" noProof="0" dirty="0">
                <a:ln>
                  <a:noFill/>
                </a:ln>
                <a:solidFill>
                  <a:srgbClr val="293F83"/>
                </a:solidFill>
                <a:effectLst>
                  <a:outerShdw blurRad="12700" dist="25400" dir="2700000" rotWithShape="0">
                    <a:srgbClr val="DDDDDD"/>
                  </a:outerShdw>
                </a:effectLst>
                <a:uLnTx/>
                <a:uFillTx/>
                <a:latin typeface="Avenir Medium"/>
                <a:sym typeface="Avenir Medium"/>
              </a:rPr>
              <a:t>State Safe Harbor </a:t>
            </a:r>
            <a:br>
              <a:rPr kumimoji="0" sz="7400" b="0" i="0" u="none" strike="noStrike" kern="0" cap="none" spc="0" normalizeH="0" baseline="0" noProof="0" dirty="0">
                <a:ln>
                  <a:noFill/>
                </a:ln>
                <a:solidFill>
                  <a:srgbClr val="293F83"/>
                </a:solidFill>
                <a:effectLst>
                  <a:outerShdw blurRad="12700" dist="25400" dir="2700000" rotWithShape="0">
                    <a:srgbClr val="DDDDDD"/>
                  </a:outerShdw>
                </a:effectLst>
                <a:uLnTx/>
                <a:uFillTx/>
                <a:latin typeface="Avenir Medium"/>
                <a:sym typeface="Avenir Medium"/>
              </a:rPr>
            </a:br>
            <a:r>
              <a:rPr kumimoji="0" sz="7400" b="0" i="0" u="none" strike="noStrike" kern="0" cap="none" spc="0" normalizeH="0" baseline="0" noProof="0" dirty="0">
                <a:ln>
                  <a:noFill/>
                </a:ln>
                <a:solidFill>
                  <a:srgbClr val="293F83"/>
                </a:solidFill>
                <a:effectLst>
                  <a:outerShdw blurRad="12700" dist="25400" dir="2700000" rotWithShape="0">
                    <a:srgbClr val="DDDDDD"/>
                  </a:outerShdw>
                </a:effectLst>
                <a:uLnTx/>
                <a:uFillTx/>
                <a:latin typeface="Avenir Medium"/>
                <a:sym typeface="Avenir Medium"/>
              </a:rPr>
              <a:t>Practitioner Exemption Laws</a:t>
            </a:r>
          </a:p>
        </p:txBody>
      </p:sp>
      <p:pic>
        <p:nvPicPr>
          <p:cNvPr id="154" name="NHFA_LOGO-with-glow.png" descr="NHFA_LOGO-with-glow.png"/>
          <p:cNvPicPr>
            <a:picLocks noChangeAspect="1"/>
          </p:cNvPicPr>
          <p:nvPr/>
        </p:nvPicPr>
        <p:blipFill>
          <a:blip r:embed="rId2"/>
          <a:stretch>
            <a:fillRect/>
          </a:stretch>
        </p:blipFill>
        <p:spPr>
          <a:xfrm>
            <a:off x="20531509" y="10545474"/>
            <a:ext cx="3863329" cy="2619655"/>
          </a:xfrm>
          <a:prstGeom prst="rect">
            <a:avLst/>
          </a:prstGeom>
          <a:ln w="12700">
            <a:miter lim="400000"/>
          </a:ln>
        </p:spPr>
      </p:pic>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Rectangle"/>
          <p:cNvSpPr/>
          <p:nvPr/>
        </p:nvSpPr>
        <p:spPr>
          <a:xfrm>
            <a:off x="859631" y="965200"/>
            <a:ext cx="22664738" cy="11785600"/>
          </a:xfrm>
          <a:prstGeom prst="rect">
            <a:avLst/>
          </a:prstGeom>
          <a:solidFill>
            <a:srgbClr val="FFFFFF"/>
          </a:solidFill>
          <a:ln w="12700">
            <a:miter lim="400000"/>
          </a:ln>
        </p:spPr>
        <p:txBody>
          <a:bodyPr lIns="0" tIns="0" rIns="0" bIns="0" anchor="ctr"/>
          <a:lstStyle/>
          <a:p>
            <a:pPr marL="0" marR="0" lvl="0" indent="0" algn="ctr" defTabSz="825500" rtl="0" eaLnBrk="1" fontAlgn="auto" latinLnBrk="0" hangingPunct="0">
              <a:lnSpc>
                <a:spcPct val="100000"/>
              </a:lnSpc>
              <a:spcBef>
                <a:spcPts val="0"/>
              </a:spcBef>
              <a:spcAft>
                <a:spcPts val="0"/>
              </a:spcAft>
              <a:buClrTx/>
              <a:buSzTx/>
              <a:buFontTx/>
              <a:buNone/>
              <a:tabLst/>
              <a:defRPr sz="3200" b="0">
                <a:solidFill>
                  <a:srgbClr val="5451A3"/>
                </a:solidFill>
                <a:latin typeface="Helvetica Neue Medium"/>
                <a:ea typeface="Helvetica Neue Medium"/>
                <a:cs typeface="Helvetica Neue Medium"/>
                <a:sym typeface="Helvetica Neue Medium"/>
              </a:defRPr>
            </a:pPr>
            <a:endParaRPr kumimoji="0" sz="3200" b="0" i="0" u="none" strike="noStrike" kern="0" cap="none" spc="0" normalizeH="0" baseline="0" noProof="0" dirty="0">
              <a:ln>
                <a:noFill/>
              </a:ln>
              <a:solidFill>
                <a:srgbClr val="5451A3"/>
              </a:solidFill>
              <a:effectLst/>
              <a:uLnTx/>
              <a:uFillTx/>
              <a:latin typeface="Helvetica Neue Medium"/>
              <a:sym typeface="Helvetica Neue Medium"/>
            </a:endParaRPr>
          </a:p>
        </p:txBody>
      </p:sp>
      <p:sp>
        <p:nvSpPr>
          <p:cNvPr id="152" name="Freedom Solution"/>
          <p:cNvSpPr txBox="1"/>
          <p:nvPr/>
        </p:nvSpPr>
        <p:spPr>
          <a:xfrm>
            <a:off x="4351143" y="1870875"/>
            <a:ext cx="16291318" cy="318035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marL="0" marR="0" lvl="0" indent="0" algn="ctr" defTabSz="457200" rtl="0" eaLnBrk="1" fontAlgn="auto" latinLnBrk="0" hangingPunct="0">
              <a:lnSpc>
                <a:spcPct val="100000"/>
              </a:lnSpc>
              <a:spcBef>
                <a:spcPts val="0"/>
              </a:spcBef>
              <a:spcAft>
                <a:spcPts val="0"/>
              </a:spcAft>
              <a:buClrTx/>
              <a:buSzTx/>
              <a:buFontTx/>
              <a:buNone/>
              <a:tabLst/>
              <a:defRPr sz="10000" b="0">
                <a:solidFill>
                  <a:srgbClr val="632423"/>
                </a:solidFill>
                <a:effectLst>
                  <a:outerShdw blurRad="12700" dist="25400" dir="2700000" rotWithShape="0">
                    <a:srgbClr val="DDDDDD"/>
                  </a:outerShdw>
                </a:effectLst>
                <a:latin typeface="+mn-lt"/>
                <a:ea typeface="+mn-ea"/>
                <a:cs typeface="+mn-cs"/>
                <a:sym typeface="Avenir Heavy"/>
              </a:defRPr>
            </a:pPr>
            <a:r>
              <a:rPr kumimoji="0" lang="en-US" sz="10000" b="0" i="0" u="none" strike="noStrike" kern="0" cap="none" spc="0" normalizeH="0" baseline="0" noProof="0" dirty="0">
                <a:ln>
                  <a:noFill/>
                </a:ln>
                <a:solidFill>
                  <a:srgbClr val="632423"/>
                </a:solidFill>
                <a:effectLst>
                  <a:outerShdw blurRad="12700" dist="25400" dir="2700000" rotWithShape="0">
                    <a:srgbClr val="DDDDDD"/>
                  </a:outerShdw>
                </a:effectLst>
                <a:uLnTx/>
                <a:uFillTx/>
                <a:latin typeface="Avenir Heavy"/>
                <a:sym typeface="Avenir Heavy"/>
              </a:rPr>
              <a:t>NHFA Helps Citizens Pass Laws </a:t>
            </a:r>
            <a:br>
              <a:rPr kumimoji="0" lang="en-US" sz="10000" b="0" i="0" u="none" strike="noStrike" kern="0" cap="none" spc="0" normalizeH="0" baseline="0" noProof="0" dirty="0">
                <a:ln>
                  <a:noFill/>
                </a:ln>
                <a:solidFill>
                  <a:srgbClr val="632423"/>
                </a:solidFill>
                <a:effectLst>
                  <a:outerShdw blurRad="12700" dist="25400" dir="2700000" rotWithShape="0">
                    <a:srgbClr val="DDDDDD"/>
                  </a:outerShdw>
                </a:effectLst>
                <a:uLnTx/>
                <a:uFillTx/>
                <a:latin typeface="Avenir Heavy"/>
                <a:sym typeface="Avenir Heavy"/>
              </a:rPr>
            </a:br>
            <a:r>
              <a:rPr kumimoji="0" lang="en-US" sz="10000" b="0" i="0" u="none" strike="noStrike" kern="0" cap="none" spc="0" normalizeH="0" baseline="0" noProof="0" dirty="0">
                <a:ln>
                  <a:noFill/>
                </a:ln>
                <a:solidFill>
                  <a:srgbClr val="632423"/>
                </a:solidFill>
                <a:effectLst>
                  <a:outerShdw blurRad="12700" dist="25400" dir="2700000" rotWithShape="0">
                    <a:srgbClr val="DDDDDD"/>
                  </a:outerShdw>
                </a:effectLst>
                <a:uLnTx/>
                <a:uFillTx/>
                <a:latin typeface="Avenir Heavy"/>
                <a:sym typeface="Avenir Heavy"/>
              </a:rPr>
              <a:t>to Protect Health Freedom</a:t>
            </a:r>
            <a:endParaRPr kumimoji="0" sz="10000" b="0" i="0" u="none" strike="noStrike" kern="0" cap="none" spc="0" normalizeH="0" baseline="0" noProof="0" dirty="0">
              <a:ln>
                <a:noFill/>
              </a:ln>
              <a:solidFill>
                <a:srgbClr val="632423"/>
              </a:solidFill>
              <a:effectLst>
                <a:outerShdw blurRad="12700" dist="25400" dir="2700000" rotWithShape="0">
                  <a:srgbClr val="DDDDDD"/>
                </a:outerShdw>
              </a:effectLst>
              <a:uLnTx/>
              <a:uFillTx/>
              <a:latin typeface="Avenir Heavy"/>
              <a:sym typeface="Avenir Heavy"/>
            </a:endParaRPr>
          </a:p>
        </p:txBody>
      </p:sp>
      <p:sp>
        <p:nvSpPr>
          <p:cNvPr id="153" name="State Safe Harbor  Practitioner Exemption Laws"/>
          <p:cNvSpPr txBox="1"/>
          <p:nvPr/>
        </p:nvSpPr>
        <p:spPr>
          <a:xfrm>
            <a:off x="4351143" y="5396717"/>
            <a:ext cx="14782893" cy="610731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marL="0" marR="0" lvl="0" indent="0" algn="l" defTabSz="457200" rtl="0" eaLnBrk="1" fontAlgn="auto" latinLnBrk="0" hangingPunct="0">
              <a:lnSpc>
                <a:spcPct val="90000"/>
              </a:lnSpc>
              <a:spcBef>
                <a:spcPts val="1000"/>
              </a:spcBef>
              <a:spcAft>
                <a:spcPts val="0"/>
              </a:spcAft>
              <a:buClrTx/>
              <a:buSzTx/>
              <a:buFontTx/>
              <a:buNone/>
              <a:tabLst/>
              <a:defRPr sz="7400" b="0">
                <a:solidFill>
                  <a:srgbClr val="293F83"/>
                </a:solidFill>
                <a:effectLst>
                  <a:outerShdw blurRad="12700" dist="25400" dir="2700000" rotWithShape="0">
                    <a:srgbClr val="DDDDDD"/>
                  </a:outerShdw>
                </a:effectLst>
                <a:latin typeface="Avenir Medium"/>
                <a:ea typeface="Avenir Medium"/>
                <a:cs typeface="Avenir Medium"/>
                <a:sym typeface="Avenir Medium"/>
              </a:defRPr>
            </a:pPr>
            <a:r>
              <a:rPr kumimoji="0" lang="en-US" sz="5400" b="0" i="0" u="none" strike="noStrike" kern="0" cap="none" spc="0" normalizeH="0" baseline="0" noProof="0" dirty="0">
                <a:ln>
                  <a:noFill/>
                </a:ln>
                <a:solidFill>
                  <a:srgbClr val="293F83"/>
                </a:solidFill>
                <a:effectLst>
                  <a:outerShdw blurRad="12700" dist="25400" dir="2700000" rotWithShape="0">
                    <a:srgbClr val="DDDDDD"/>
                  </a:outerShdw>
                </a:effectLst>
                <a:uLnTx/>
                <a:uFillTx/>
                <a:latin typeface="Avenir Medium"/>
                <a:sym typeface="Avenir Medium"/>
              </a:rPr>
              <a:t>   - Attorney Staff</a:t>
            </a:r>
          </a:p>
          <a:p>
            <a:pPr marL="0" marR="0" lvl="0" indent="0" algn="l" defTabSz="457200" rtl="0" eaLnBrk="1" fontAlgn="auto" latinLnBrk="0" hangingPunct="0">
              <a:lnSpc>
                <a:spcPct val="90000"/>
              </a:lnSpc>
              <a:spcBef>
                <a:spcPts val="1000"/>
              </a:spcBef>
              <a:spcAft>
                <a:spcPts val="0"/>
              </a:spcAft>
              <a:buClrTx/>
              <a:buSzTx/>
              <a:buFontTx/>
              <a:buNone/>
              <a:tabLst/>
              <a:defRPr sz="7400" b="0">
                <a:solidFill>
                  <a:srgbClr val="293F83"/>
                </a:solidFill>
                <a:effectLst>
                  <a:outerShdw blurRad="12700" dist="25400" dir="2700000" rotWithShape="0">
                    <a:srgbClr val="DDDDDD"/>
                  </a:outerShdw>
                </a:effectLst>
                <a:latin typeface="Avenir Medium"/>
                <a:ea typeface="Avenir Medium"/>
                <a:cs typeface="Avenir Medium"/>
                <a:sym typeface="Avenir Medium"/>
              </a:defRPr>
            </a:pPr>
            <a:r>
              <a:rPr kumimoji="0" lang="en-US" sz="5400" b="0" i="0" u="none" strike="noStrike" kern="0" cap="none" spc="0" normalizeH="0" baseline="0" noProof="0" dirty="0">
                <a:ln>
                  <a:noFill/>
                </a:ln>
                <a:solidFill>
                  <a:srgbClr val="293F83"/>
                </a:solidFill>
                <a:effectLst>
                  <a:outerShdw blurRad="12700" dist="25400" dir="2700000" rotWithShape="0">
                    <a:srgbClr val="DDDDDD"/>
                  </a:outerShdw>
                </a:effectLst>
                <a:uLnTx/>
                <a:uFillTx/>
                <a:latin typeface="Avenir Medium"/>
                <a:sym typeface="Avenir Medium"/>
              </a:rPr>
              <a:t>	- Research and Draft Laws</a:t>
            </a:r>
          </a:p>
          <a:p>
            <a:pPr marL="0" marR="0" lvl="0" indent="0" algn="l" defTabSz="457200" rtl="0" eaLnBrk="1" fontAlgn="auto" latinLnBrk="0" hangingPunct="0">
              <a:lnSpc>
                <a:spcPct val="90000"/>
              </a:lnSpc>
              <a:spcBef>
                <a:spcPts val="1000"/>
              </a:spcBef>
              <a:spcAft>
                <a:spcPts val="0"/>
              </a:spcAft>
              <a:buClrTx/>
              <a:buSzTx/>
              <a:buFontTx/>
              <a:buNone/>
              <a:tabLst/>
              <a:defRPr sz="7400" b="0">
                <a:solidFill>
                  <a:srgbClr val="293F83"/>
                </a:solidFill>
                <a:effectLst>
                  <a:outerShdw blurRad="12700" dist="25400" dir="2700000" rotWithShape="0">
                    <a:srgbClr val="DDDDDD"/>
                  </a:outerShdw>
                </a:effectLst>
                <a:latin typeface="Avenir Medium"/>
                <a:ea typeface="Avenir Medium"/>
                <a:cs typeface="Avenir Medium"/>
                <a:sym typeface="Avenir Medium"/>
              </a:defRPr>
            </a:pPr>
            <a:r>
              <a:rPr kumimoji="0" lang="en-US" sz="5400" b="0" i="0" u="none" strike="noStrike" kern="0" cap="none" spc="0" normalizeH="0" baseline="0" noProof="0" dirty="0">
                <a:ln>
                  <a:noFill/>
                </a:ln>
                <a:solidFill>
                  <a:srgbClr val="293F83"/>
                </a:solidFill>
                <a:effectLst>
                  <a:outerShdw blurRad="12700" dist="25400" dir="2700000" rotWithShape="0">
                    <a:srgbClr val="DDDDDD"/>
                  </a:outerShdw>
                </a:effectLst>
                <a:uLnTx/>
                <a:uFillTx/>
                <a:latin typeface="Avenir Medium"/>
                <a:sym typeface="Avenir Medium"/>
              </a:rPr>
              <a:t>	- Strategic Conference calls</a:t>
            </a:r>
          </a:p>
          <a:p>
            <a:pPr marL="0" marR="0" lvl="0" indent="0" algn="l" defTabSz="457200" rtl="0" eaLnBrk="1" fontAlgn="auto" latinLnBrk="0" hangingPunct="0">
              <a:lnSpc>
                <a:spcPct val="90000"/>
              </a:lnSpc>
              <a:spcBef>
                <a:spcPts val="1000"/>
              </a:spcBef>
              <a:spcAft>
                <a:spcPts val="0"/>
              </a:spcAft>
              <a:buClrTx/>
              <a:buSzTx/>
              <a:buFontTx/>
              <a:buNone/>
              <a:tabLst/>
              <a:defRPr sz="7400" b="0">
                <a:solidFill>
                  <a:srgbClr val="293F83"/>
                </a:solidFill>
                <a:effectLst>
                  <a:outerShdw blurRad="12700" dist="25400" dir="2700000" rotWithShape="0">
                    <a:srgbClr val="DDDDDD"/>
                  </a:outerShdw>
                </a:effectLst>
                <a:latin typeface="Avenir Medium"/>
                <a:ea typeface="Avenir Medium"/>
                <a:cs typeface="Avenir Medium"/>
                <a:sym typeface="Avenir Medium"/>
              </a:defRPr>
            </a:pPr>
            <a:r>
              <a:rPr kumimoji="0" lang="en-US" sz="5400" b="0" i="0" u="none" strike="noStrike" kern="0" cap="none" spc="0" normalizeH="0" baseline="0" noProof="0" dirty="0">
                <a:ln>
                  <a:noFill/>
                </a:ln>
                <a:solidFill>
                  <a:srgbClr val="293F83"/>
                </a:solidFill>
                <a:effectLst>
                  <a:outerShdw blurRad="12700" dist="25400" dir="2700000" rotWithShape="0">
                    <a:srgbClr val="DDDDDD"/>
                  </a:outerShdw>
                </a:effectLst>
                <a:uLnTx/>
                <a:uFillTx/>
                <a:latin typeface="Avenir Medium"/>
                <a:sym typeface="Avenir Medium"/>
              </a:rPr>
              <a:t>	- Lobbying Training</a:t>
            </a:r>
          </a:p>
          <a:p>
            <a:pPr marL="0" marR="0" lvl="0" indent="0" algn="l" defTabSz="457200" rtl="0" eaLnBrk="1" fontAlgn="auto" latinLnBrk="0" hangingPunct="0">
              <a:lnSpc>
                <a:spcPct val="90000"/>
              </a:lnSpc>
              <a:spcBef>
                <a:spcPts val="1000"/>
              </a:spcBef>
              <a:spcAft>
                <a:spcPts val="0"/>
              </a:spcAft>
              <a:buClrTx/>
              <a:buSzTx/>
              <a:buFontTx/>
              <a:buNone/>
              <a:tabLst/>
              <a:defRPr sz="7400" b="0">
                <a:solidFill>
                  <a:srgbClr val="293F83"/>
                </a:solidFill>
                <a:effectLst>
                  <a:outerShdw blurRad="12700" dist="25400" dir="2700000" rotWithShape="0">
                    <a:srgbClr val="DDDDDD"/>
                  </a:outerShdw>
                </a:effectLst>
                <a:latin typeface="Avenir Medium"/>
                <a:ea typeface="Avenir Medium"/>
                <a:cs typeface="Avenir Medium"/>
                <a:sym typeface="Avenir Medium"/>
              </a:defRPr>
            </a:pPr>
            <a:r>
              <a:rPr kumimoji="0" lang="en-US" sz="5400" b="0" i="0" u="none" strike="noStrike" kern="0" cap="none" spc="0" normalizeH="0" baseline="0" noProof="0" dirty="0">
                <a:ln>
                  <a:noFill/>
                </a:ln>
                <a:solidFill>
                  <a:srgbClr val="293F83"/>
                </a:solidFill>
                <a:effectLst>
                  <a:outerShdw blurRad="12700" dist="25400" dir="2700000" rotWithShape="0">
                    <a:srgbClr val="DDDDDD"/>
                  </a:outerShdw>
                </a:effectLst>
                <a:uLnTx/>
                <a:uFillTx/>
                <a:latin typeface="Avenir Medium"/>
                <a:sym typeface="Avenir Medium"/>
              </a:rPr>
              <a:t>	- Travel and Presentations</a:t>
            </a:r>
          </a:p>
          <a:p>
            <a:pPr marL="0" marR="0" lvl="0" indent="0" algn="l" defTabSz="457200" rtl="0" eaLnBrk="1" fontAlgn="auto" latinLnBrk="0" hangingPunct="0">
              <a:lnSpc>
                <a:spcPct val="90000"/>
              </a:lnSpc>
              <a:spcBef>
                <a:spcPts val="1000"/>
              </a:spcBef>
              <a:spcAft>
                <a:spcPts val="0"/>
              </a:spcAft>
              <a:buClrTx/>
              <a:buSzTx/>
              <a:buFontTx/>
              <a:buNone/>
              <a:tabLst/>
              <a:defRPr sz="7400" b="0">
                <a:solidFill>
                  <a:srgbClr val="293F83"/>
                </a:solidFill>
                <a:effectLst>
                  <a:outerShdw blurRad="12700" dist="25400" dir="2700000" rotWithShape="0">
                    <a:srgbClr val="DDDDDD"/>
                  </a:outerShdw>
                </a:effectLst>
                <a:latin typeface="Avenir Medium"/>
                <a:ea typeface="Avenir Medium"/>
                <a:cs typeface="Avenir Medium"/>
                <a:sym typeface="Avenir Medium"/>
              </a:defRPr>
            </a:pPr>
            <a:r>
              <a:rPr kumimoji="0" lang="en-US" sz="5400" b="0" i="0" u="none" strike="noStrike" kern="0" cap="none" spc="0" normalizeH="0" baseline="0" noProof="0" dirty="0">
                <a:ln>
                  <a:noFill/>
                </a:ln>
                <a:solidFill>
                  <a:srgbClr val="293F83"/>
                </a:solidFill>
                <a:effectLst>
                  <a:outerShdw blurRad="12700" dist="25400" dir="2700000" rotWithShape="0">
                    <a:srgbClr val="DDDDDD"/>
                  </a:outerShdw>
                </a:effectLst>
                <a:uLnTx/>
                <a:uFillTx/>
                <a:latin typeface="Avenir Medium"/>
                <a:sym typeface="Avenir Medium"/>
              </a:rPr>
              <a:t>	- Testimony</a:t>
            </a:r>
          </a:p>
          <a:p>
            <a:pPr marL="0" marR="0" lvl="0" indent="0" algn="l" defTabSz="457200" rtl="0" eaLnBrk="1" fontAlgn="auto" latinLnBrk="0" hangingPunct="0">
              <a:lnSpc>
                <a:spcPct val="90000"/>
              </a:lnSpc>
              <a:spcBef>
                <a:spcPts val="1000"/>
              </a:spcBef>
              <a:spcAft>
                <a:spcPts val="0"/>
              </a:spcAft>
              <a:buClrTx/>
              <a:buSzTx/>
              <a:buFontTx/>
              <a:buNone/>
              <a:tabLst/>
              <a:defRPr sz="7400" b="0">
                <a:solidFill>
                  <a:srgbClr val="293F83"/>
                </a:solidFill>
                <a:effectLst>
                  <a:outerShdw blurRad="12700" dist="25400" dir="2700000" rotWithShape="0">
                    <a:srgbClr val="DDDDDD"/>
                  </a:outerShdw>
                </a:effectLst>
                <a:latin typeface="Avenir Medium"/>
                <a:ea typeface="Avenir Medium"/>
                <a:cs typeface="Avenir Medium"/>
                <a:sym typeface="Avenir Medium"/>
              </a:defRPr>
            </a:pPr>
            <a:r>
              <a:rPr kumimoji="0" lang="en-US" sz="5400" b="0" i="0" u="none" strike="noStrike" kern="0" cap="none" spc="0" normalizeH="0" baseline="0" noProof="0" dirty="0">
                <a:ln>
                  <a:noFill/>
                </a:ln>
                <a:solidFill>
                  <a:srgbClr val="293F83"/>
                </a:solidFill>
                <a:effectLst>
                  <a:outerShdw blurRad="12700" dist="25400" dir="2700000" rotWithShape="0">
                    <a:srgbClr val="DDDDDD"/>
                  </a:outerShdw>
                </a:effectLst>
                <a:uLnTx/>
                <a:uFillTx/>
                <a:latin typeface="Avenir Medium"/>
                <a:sym typeface="Avenir Medium"/>
              </a:rPr>
              <a:t>	- Send Citizen Alerts to Lawmakers and Authorities</a:t>
            </a:r>
          </a:p>
        </p:txBody>
      </p:sp>
      <p:pic>
        <p:nvPicPr>
          <p:cNvPr id="154" name="NHFA_LOGO-with-glow.png" descr="NHFA_LOGO-with-glow.png"/>
          <p:cNvPicPr>
            <a:picLocks noChangeAspect="1"/>
          </p:cNvPicPr>
          <p:nvPr/>
        </p:nvPicPr>
        <p:blipFill>
          <a:blip r:embed="rId2"/>
          <a:stretch>
            <a:fillRect/>
          </a:stretch>
        </p:blipFill>
        <p:spPr>
          <a:xfrm>
            <a:off x="20531509" y="10545474"/>
            <a:ext cx="3863329" cy="2619655"/>
          </a:xfrm>
          <a:prstGeom prst="rect">
            <a:avLst/>
          </a:prstGeom>
          <a:ln w="12700">
            <a:miter lim="400000"/>
          </a:ln>
        </p:spPr>
      </p:pic>
    </p:spTree>
    <p:extLst>
      <p:ext uri="{BB962C8B-B14F-4D97-AF65-F5344CB8AC3E}">
        <p14:creationId xmlns:p14="http://schemas.microsoft.com/office/powerpoint/2010/main" val="744548875"/>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Johnny Appleseed"/>
          <p:cNvSpPr txBox="1">
            <a:spLocks noGrp="1"/>
          </p:cNvSpPr>
          <p:nvPr>
            <p:ph type="body" idx="21"/>
          </p:nvPr>
        </p:nvSpPr>
        <p:spPr>
          <a:prstGeom prst="rect">
            <a:avLst/>
          </a:prstGeom>
        </p:spPr>
        <p:txBody>
          <a:bodyPr/>
          <a:lstStyle/>
          <a:p>
            <a:r>
              <a:rPr dirty="0"/>
              <a:t>–Johnny Appleseed</a:t>
            </a:r>
          </a:p>
        </p:txBody>
      </p:sp>
      <p:sp>
        <p:nvSpPr>
          <p:cNvPr id="157" name="“Type a quote here.”"/>
          <p:cNvSpPr txBox="1">
            <a:spLocks noGrp="1"/>
          </p:cNvSpPr>
          <p:nvPr>
            <p:ph type="body" idx="22"/>
          </p:nvPr>
        </p:nvSpPr>
        <p:spPr>
          <a:prstGeom prst="rect">
            <a:avLst/>
          </a:prstGeom>
        </p:spPr>
        <p:txBody>
          <a:bodyPr/>
          <a:lstStyle/>
          <a:p>
            <a:r>
              <a:rPr dirty="0"/>
              <a:t>“Type a quote here.” </a:t>
            </a:r>
          </a:p>
        </p:txBody>
      </p:sp>
      <p:sp>
        <p:nvSpPr>
          <p:cNvPr id="158" name="Rectangle"/>
          <p:cNvSpPr/>
          <p:nvPr/>
        </p:nvSpPr>
        <p:spPr>
          <a:xfrm>
            <a:off x="859631" y="965200"/>
            <a:ext cx="22664738" cy="11785600"/>
          </a:xfrm>
          <a:prstGeom prst="rect">
            <a:avLst/>
          </a:prstGeom>
          <a:solidFill>
            <a:srgbClr val="FFFFFF"/>
          </a:solidFill>
          <a:ln w="12700">
            <a:miter lim="400000"/>
          </a:ln>
        </p:spPr>
        <p:txBody>
          <a:bodyPr lIns="0" tIns="0" rIns="0" bIns="0" anchor="ctr"/>
          <a:lstStyle/>
          <a:p>
            <a:pPr marL="0" marR="0" lvl="0" indent="0" algn="ctr" defTabSz="825500" rtl="0" eaLnBrk="1" fontAlgn="auto" latinLnBrk="0" hangingPunct="0">
              <a:lnSpc>
                <a:spcPct val="100000"/>
              </a:lnSpc>
              <a:spcBef>
                <a:spcPts val="0"/>
              </a:spcBef>
              <a:spcAft>
                <a:spcPts val="0"/>
              </a:spcAft>
              <a:buClrTx/>
              <a:buSzTx/>
              <a:buFontTx/>
              <a:buNone/>
              <a:tabLst/>
              <a:defRPr sz="3200" b="0">
                <a:solidFill>
                  <a:srgbClr val="5451A3"/>
                </a:solidFill>
                <a:latin typeface="Helvetica Neue Medium"/>
                <a:ea typeface="Helvetica Neue Medium"/>
                <a:cs typeface="Helvetica Neue Medium"/>
                <a:sym typeface="Helvetica Neue Medium"/>
              </a:defRPr>
            </a:pPr>
            <a:endParaRPr kumimoji="0" sz="3200" b="0" i="0" u="none" strike="noStrike" kern="0" cap="none" spc="0" normalizeH="0" baseline="0" noProof="0" dirty="0">
              <a:ln>
                <a:noFill/>
              </a:ln>
              <a:solidFill>
                <a:srgbClr val="5451A3"/>
              </a:solidFill>
              <a:effectLst/>
              <a:uLnTx/>
              <a:uFillTx/>
              <a:latin typeface="Helvetica Neue Medium"/>
              <a:sym typeface="Helvetica Neue Medium"/>
            </a:endParaRPr>
          </a:p>
        </p:txBody>
      </p:sp>
      <p:sp>
        <p:nvSpPr>
          <p:cNvPr id="159" name="EXEMPTION:  MN 146A  Complementary and Alternative Practices  include but are not limited to:"/>
          <p:cNvSpPr txBox="1"/>
          <p:nvPr/>
        </p:nvSpPr>
        <p:spPr>
          <a:xfrm>
            <a:off x="2921241" y="1642793"/>
            <a:ext cx="17677917" cy="30818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marL="0" marR="0" lvl="0" indent="0" algn="ctr" defTabSz="457200" rtl="0" eaLnBrk="1" fontAlgn="auto" latinLnBrk="0" hangingPunct="0">
              <a:lnSpc>
                <a:spcPct val="80000"/>
              </a:lnSpc>
              <a:spcBef>
                <a:spcPts val="0"/>
              </a:spcBef>
              <a:spcAft>
                <a:spcPts val="0"/>
              </a:spcAft>
              <a:buClrTx/>
              <a:buSzTx/>
              <a:buFontTx/>
              <a:buNone/>
              <a:tabLst/>
              <a:defRPr sz="6500" b="0">
                <a:solidFill>
                  <a:srgbClr val="632423"/>
                </a:solidFill>
                <a:effectLst>
                  <a:outerShdw blurRad="12700" dist="25400" dir="2700000" rotWithShape="0">
                    <a:srgbClr val="DDDDDD"/>
                  </a:outerShdw>
                </a:effectLst>
                <a:latin typeface="+mn-lt"/>
                <a:ea typeface="+mn-ea"/>
                <a:cs typeface="+mn-cs"/>
                <a:sym typeface="Avenir Heavy"/>
              </a:defRPr>
            </a:pPr>
            <a:r>
              <a:rPr kumimoji="0" lang="en-US" sz="8000" b="0" i="0" u="none" strike="noStrike" kern="0" cap="none" spc="0" normalizeH="0" baseline="0" noProof="0" dirty="0">
                <a:ln>
                  <a:noFill/>
                </a:ln>
                <a:solidFill>
                  <a:srgbClr val="632423"/>
                </a:solidFill>
                <a:effectLst>
                  <a:outerShdw blurRad="12700" dist="25400" dir="2700000" rotWithShape="0">
                    <a:srgbClr val="DDDDDD"/>
                  </a:outerShdw>
                </a:effectLst>
                <a:uLnTx/>
                <a:uFillTx/>
                <a:latin typeface="Avenir Heavy"/>
                <a:sym typeface="Avenir Heavy"/>
              </a:rPr>
              <a:t>1999 </a:t>
            </a:r>
            <a:r>
              <a:rPr kumimoji="0" sz="8000" b="0" i="0" u="none" strike="noStrike" kern="0" cap="none" spc="0" normalizeH="0" baseline="0" noProof="0" dirty="0">
                <a:ln>
                  <a:noFill/>
                </a:ln>
                <a:solidFill>
                  <a:srgbClr val="632423"/>
                </a:solidFill>
                <a:effectLst>
                  <a:outerShdw blurRad="12700" dist="25400" dir="2700000" rotWithShape="0">
                    <a:srgbClr val="DDDDDD"/>
                  </a:outerShdw>
                </a:effectLst>
                <a:uLnTx/>
                <a:uFillTx/>
                <a:latin typeface="Avenir Heavy"/>
                <a:sym typeface="Avenir Heavy"/>
              </a:rPr>
              <a:t>EXEMPTION:  MN 146A </a:t>
            </a:r>
            <a:br>
              <a:rPr kumimoji="0" sz="8000" b="0" i="0" u="none" strike="noStrike" kern="0" cap="none" spc="0" normalizeH="0" baseline="0" noProof="0" dirty="0">
                <a:ln>
                  <a:noFill/>
                </a:ln>
                <a:solidFill>
                  <a:srgbClr val="632423"/>
                </a:solidFill>
                <a:effectLst>
                  <a:outerShdw blurRad="12700" dist="25400" dir="2700000" rotWithShape="0">
                    <a:srgbClr val="DDDDDD"/>
                  </a:outerShdw>
                </a:effectLst>
                <a:uLnTx/>
                <a:uFillTx/>
                <a:latin typeface="Avenir Heavy"/>
                <a:sym typeface="Avenir Heavy"/>
              </a:rPr>
            </a:br>
            <a:r>
              <a:rPr kumimoji="0" sz="8000" b="0" i="0" u="none" strike="noStrike" kern="0" cap="none" spc="0" normalizeH="0" baseline="0" noProof="0" dirty="0">
                <a:ln>
                  <a:noFill/>
                </a:ln>
                <a:solidFill>
                  <a:srgbClr val="632423"/>
                </a:solidFill>
                <a:effectLst>
                  <a:outerShdw blurRad="12700" dist="25400" dir="2700000" rotWithShape="0">
                    <a:srgbClr val="DDDDDD"/>
                  </a:outerShdw>
                </a:effectLst>
                <a:uLnTx/>
                <a:uFillTx/>
                <a:latin typeface="Avenir Heavy"/>
                <a:sym typeface="Avenir Heavy"/>
              </a:rPr>
              <a:t>Complementary and Alternative Practices </a:t>
            </a:r>
            <a:br>
              <a:rPr kumimoji="0" sz="8000" b="0" i="0" u="none" strike="noStrike" kern="0" cap="none" spc="0" normalizeH="0" baseline="0" noProof="0" dirty="0">
                <a:ln>
                  <a:noFill/>
                </a:ln>
                <a:solidFill>
                  <a:srgbClr val="632423"/>
                </a:solidFill>
                <a:effectLst>
                  <a:outerShdw blurRad="12700" dist="25400" dir="2700000" rotWithShape="0">
                    <a:srgbClr val="DDDDDD"/>
                  </a:outerShdw>
                </a:effectLst>
                <a:uLnTx/>
                <a:uFillTx/>
                <a:latin typeface="Avenir Heavy"/>
                <a:sym typeface="Avenir Heavy"/>
              </a:rPr>
            </a:br>
            <a:r>
              <a:rPr kumimoji="0" sz="8000" b="0" i="0" u="sng" strike="noStrike" kern="0" cap="none" spc="0" normalizeH="0" baseline="0" noProof="0" dirty="0">
                <a:ln>
                  <a:noFill/>
                </a:ln>
                <a:solidFill>
                  <a:srgbClr val="632423"/>
                </a:solidFill>
                <a:effectLst>
                  <a:outerShdw blurRad="12700" dist="25400" dir="2700000" rotWithShape="0">
                    <a:srgbClr val="DDDDDD"/>
                  </a:outerShdw>
                </a:effectLst>
                <a:uLnTx/>
                <a:uFillTx/>
                <a:latin typeface="Avenir Heavy"/>
                <a:sym typeface="Avenir Heavy"/>
              </a:rPr>
              <a:t>include but are not limited to</a:t>
            </a:r>
            <a:r>
              <a:rPr kumimoji="0" sz="8000" b="0" i="0" u="sng" strike="noStrike" kern="0" cap="none" spc="0" normalizeH="0" baseline="0" noProof="0" dirty="0">
                <a:ln>
                  <a:noFill/>
                </a:ln>
                <a:solidFill>
                  <a:srgbClr val="632423"/>
                </a:solidFill>
                <a:effectLst>
                  <a:outerShdw blurRad="12700" dist="25400" dir="2700000" rotWithShape="0">
                    <a:srgbClr val="DDDDDD"/>
                  </a:outerShdw>
                </a:effectLst>
                <a:uLnTx/>
                <a:uFillTx/>
                <a:latin typeface="Calibri"/>
                <a:ea typeface="Calibri"/>
                <a:cs typeface="Calibri"/>
                <a:sym typeface="Calibri"/>
              </a:rPr>
              <a:t>:</a:t>
            </a:r>
          </a:p>
        </p:txBody>
      </p:sp>
      <p:sp>
        <p:nvSpPr>
          <p:cNvPr id="160" name="(1) acupressure; (2) anthroposophy; (3) aroma therapy; (4) ayurveda; (5) cranial sacral therapy; (6) culturally traditional healing practices; (7) detoxification practices and therapies; (8) energetic healing; (9)polarity  therapy; (10) folk practices; ("/>
          <p:cNvSpPr txBox="1"/>
          <p:nvPr/>
        </p:nvSpPr>
        <p:spPr>
          <a:xfrm>
            <a:off x="3240781" y="5172074"/>
            <a:ext cx="17641492" cy="6324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defTabSz="914400">
              <a:defRPr sz="3600" b="0" i="1">
                <a:solidFill>
                  <a:srgbClr val="293F83"/>
                </a:solidFill>
                <a:latin typeface="+mn-lt"/>
                <a:ea typeface="+mn-ea"/>
                <a:cs typeface="+mn-cs"/>
                <a:sym typeface="Avenir Heavy"/>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4000" b="0" i="1" u="none" strike="noStrike" kern="0" cap="none" spc="0" normalizeH="0" baseline="0" noProof="0" dirty="0">
                <a:ln>
                  <a:noFill/>
                </a:ln>
                <a:solidFill>
                  <a:srgbClr val="293F83"/>
                </a:solidFill>
                <a:effectLst/>
                <a:uLnTx/>
                <a:uFillTx/>
                <a:latin typeface="Avenir Heavy"/>
                <a:sym typeface="Avenir Heavy"/>
              </a:rPr>
              <a:t>(1) acupressure; (2) anthroposophy; (3) aroma therapy; (4) ayurveda; (5) cranial sacral therapy; (6) culturally traditional healing practices; (7) detoxification practices and therapies; (8) energetic healing; (9)polarity  therapy; (10) folk practices; (11) healing practices utilizing  food, food supplements, nutrients, and the physical forces of  heat, cold, water, touch, and light; (12) Gerson therapy and colostrum therapy; (13) healing touch; (14) </a:t>
            </a:r>
            <a:r>
              <a:rPr kumimoji="0" sz="4000" b="0" i="1" u="none" strike="noStrike" kern="0" cap="none" spc="0" normalizeH="0" baseline="0" noProof="0" dirty="0">
                <a:ln>
                  <a:noFill/>
                </a:ln>
                <a:solidFill>
                  <a:srgbClr val="B02418"/>
                </a:solidFill>
                <a:effectLst/>
                <a:uLnTx/>
                <a:uFillTx/>
                <a:latin typeface="Avenir Heavy"/>
                <a:sym typeface="Avenir Heavy"/>
              </a:rPr>
              <a:t>herbology or herbalism</a:t>
            </a:r>
            <a:r>
              <a:rPr kumimoji="0" sz="4000" b="0" i="1" u="none" strike="noStrike" kern="0" cap="none" spc="0" normalizeH="0" baseline="0" noProof="0" dirty="0">
                <a:ln>
                  <a:noFill/>
                </a:ln>
                <a:solidFill>
                  <a:srgbClr val="293F83"/>
                </a:solidFill>
                <a:effectLst/>
                <a:uLnTx/>
                <a:uFillTx/>
                <a:latin typeface="Avenir Heavy"/>
                <a:sym typeface="Avenir Heavy"/>
              </a:rPr>
              <a:t>; (15) homeopathy; (16) nondiagnostic iridology; (17) body work, massage, and massage therapy; (18) meditation; (19) mind-body healing practices; (20) </a:t>
            </a:r>
            <a:r>
              <a:rPr kumimoji="0" sz="4000" b="0" i="1" u="none" strike="noStrike" kern="0" cap="none" spc="0" normalizeH="0" baseline="0" noProof="0" dirty="0">
                <a:ln>
                  <a:noFill/>
                </a:ln>
                <a:solidFill>
                  <a:srgbClr val="B02418"/>
                </a:solidFill>
                <a:effectLst/>
                <a:uLnTx/>
                <a:uFillTx/>
                <a:latin typeface="Avenir Heavy"/>
                <a:sym typeface="Avenir Heavy"/>
              </a:rPr>
              <a:t>naturopathy</a:t>
            </a:r>
            <a:r>
              <a:rPr kumimoji="0" sz="4000" b="0" i="1" u="none" strike="noStrike" kern="0" cap="none" spc="0" normalizeH="0" baseline="0" noProof="0" dirty="0">
                <a:ln>
                  <a:noFill/>
                </a:ln>
                <a:solidFill>
                  <a:srgbClr val="293F83"/>
                </a:solidFill>
                <a:effectLst/>
                <a:uLnTx/>
                <a:uFillTx/>
                <a:latin typeface="Avenir Heavy"/>
                <a:sym typeface="Avenir Heavy"/>
              </a:rPr>
              <a:t>; (21) noninvasive instrumentalities; and (22) traditional Oriental practices, such  as Qi Gong energy healing. </a:t>
            </a:r>
          </a:p>
        </p:txBody>
      </p:sp>
      <p:pic>
        <p:nvPicPr>
          <p:cNvPr id="161" name="NHFA_LOGO-with-glow.png" descr="NHFA_LOGO-with-glow.png"/>
          <p:cNvPicPr>
            <a:picLocks noChangeAspect="1"/>
          </p:cNvPicPr>
          <p:nvPr/>
        </p:nvPicPr>
        <p:blipFill>
          <a:blip r:embed="rId2"/>
          <a:stretch>
            <a:fillRect/>
          </a:stretch>
        </p:blipFill>
        <p:spPr>
          <a:xfrm>
            <a:off x="20531509" y="10545474"/>
            <a:ext cx="3863329" cy="2619655"/>
          </a:xfrm>
          <a:prstGeom prst="rect">
            <a:avLst/>
          </a:prstGeom>
          <a:ln w="12700">
            <a:miter lim="400000"/>
          </a:ln>
        </p:spPr>
      </p:pic>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Johnny Appleseed"/>
          <p:cNvSpPr txBox="1">
            <a:spLocks noGrp="1"/>
          </p:cNvSpPr>
          <p:nvPr>
            <p:ph type="body" idx="21"/>
          </p:nvPr>
        </p:nvSpPr>
        <p:spPr>
          <a:prstGeom prst="rect">
            <a:avLst/>
          </a:prstGeom>
        </p:spPr>
        <p:txBody>
          <a:bodyPr/>
          <a:lstStyle/>
          <a:p>
            <a:r>
              <a:rPr dirty="0"/>
              <a:t>–Johnny Appleseed</a:t>
            </a:r>
          </a:p>
        </p:txBody>
      </p:sp>
      <p:sp>
        <p:nvSpPr>
          <p:cNvPr id="157" name="“Type a quote here.”"/>
          <p:cNvSpPr txBox="1">
            <a:spLocks noGrp="1"/>
          </p:cNvSpPr>
          <p:nvPr>
            <p:ph type="body" idx="22"/>
          </p:nvPr>
        </p:nvSpPr>
        <p:spPr>
          <a:prstGeom prst="rect">
            <a:avLst/>
          </a:prstGeom>
        </p:spPr>
        <p:txBody>
          <a:bodyPr/>
          <a:lstStyle/>
          <a:p>
            <a:r>
              <a:rPr dirty="0"/>
              <a:t>“Type a quote here.” </a:t>
            </a:r>
          </a:p>
        </p:txBody>
      </p:sp>
      <p:sp>
        <p:nvSpPr>
          <p:cNvPr id="158" name="Rectangle"/>
          <p:cNvSpPr/>
          <p:nvPr/>
        </p:nvSpPr>
        <p:spPr>
          <a:xfrm>
            <a:off x="859631" y="965200"/>
            <a:ext cx="22664738" cy="11785600"/>
          </a:xfrm>
          <a:prstGeom prst="rect">
            <a:avLst/>
          </a:prstGeom>
          <a:solidFill>
            <a:srgbClr val="FFFFFF"/>
          </a:solidFill>
          <a:ln w="12700">
            <a:miter lim="400000"/>
          </a:ln>
        </p:spPr>
        <p:txBody>
          <a:bodyPr lIns="0" tIns="0" rIns="0" bIns="0" anchor="ctr"/>
          <a:lstStyle/>
          <a:p>
            <a:pPr marL="0" marR="0" lvl="0" indent="0" algn="ctr" defTabSz="825500" rtl="0" eaLnBrk="1" fontAlgn="auto" latinLnBrk="0" hangingPunct="0">
              <a:lnSpc>
                <a:spcPct val="100000"/>
              </a:lnSpc>
              <a:spcBef>
                <a:spcPts val="0"/>
              </a:spcBef>
              <a:spcAft>
                <a:spcPts val="0"/>
              </a:spcAft>
              <a:buClrTx/>
              <a:buSzTx/>
              <a:buFontTx/>
              <a:buNone/>
              <a:tabLst/>
              <a:defRPr sz="3200" b="0">
                <a:solidFill>
                  <a:srgbClr val="5451A3"/>
                </a:solidFill>
                <a:latin typeface="Helvetica Neue Medium"/>
                <a:ea typeface="Helvetica Neue Medium"/>
                <a:cs typeface="Helvetica Neue Medium"/>
                <a:sym typeface="Helvetica Neue Medium"/>
              </a:defRPr>
            </a:pPr>
            <a:endParaRPr kumimoji="0" sz="3200" b="0" i="0" u="none" strike="noStrike" kern="0" cap="none" spc="0" normalizeH="0" baseline="0" noProof="0" dirty="0">
              <a:ln>
                <a:noFill/>
              </a:ln>
              <a:solidFill>
                <a:srgbClr val="5451A3"/>
              </a:solidFill>
              <a:effectLst/>
              <a:uLnTx/>
              <a:uFillTx/>
              <a:latin typeface="Helvetica Neue Medium"/>
              <a:sym typeface="Helvetica Neue Medium"/>
            </a:endParaRPr>
          </a:p>
        </p:txBody>
      </p:sp>
      <p:sp>
        <p:nvSpPr>
          <p:cNvPr id="159" name="EXEMPTION:  MN 146A  Complementary and Alternative Practices  include but are not limited to:"/>
          <p:cNvSpPr txBox="1"/>
          <p:nvPr/>
        </p:nvSpPr>
        <p:spPr>
          <a:xfrm>
            <a:off x="2719264" y="2135235"/>
            <a:ext cx="18081874" cy="209698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marL="0" marR="0" lvl="0" indent="0" algn="ctr" defTabSz="457200" rtl="0" eaLnBrk="1" fontAlgn="auto" latinLnBrk="0" hangingPunct="0">
              <a:lnSpc>
                <a:spcPct val="80000"/>
              </a:lnSpc>
              <a:spcBef>
                <a:spcPts val="0"/>
              </a:spcBef>
              <a:spcAft>
                <a:spcPts val="0"/>
              </a:spcAft>
              <a:buClrTx/>
              <a:buSzTx/>
              <a:buFontTx/>
              <a:buNone/>
              <a:tabLst/>
              <a:defRPr sz="6500" b="0">
                <a:solidFill>
                  <a:srgbClr val="632423"/>
                </a:solidFill>
                <a:effectLst>
                  <a:outerShdw blurRad="12700" dist="25400" dir="2700000" rotWithShape="0">
                    <a:srgbClr val="DDDDDD"/>
                  </a:outerShdw>
                </a:effectLst>
                <a:latin typeface="+mn-lt"/>
                <a:ea typeface="+mn-ea"/>
                <a:cs typeface="+mn-cs"/>
                <a:sym typeface="Avenir Heavy"/>
              </a:defRPr>
            </a:pPr>
            <a:r>
              <a:rPr kumimoji="0" lang="en-US" sz="8000" b="0" i="0" u="none" strike="noStrike" kern="0" cap="none" spc="0" normalizeH="0" baseline="0" noProof="0" dirty="0">
                <a:ln>
                  <a:noFill/>
                </a:ln>
                <a:solidFill>
                  <a:srgbClr val="632423"/>
                </a:solidFill>
                <a:effectLst>
                  <a:outerShdw blurRad="12700" dist="25400" dir="2700000" rotWithShape="0">
                    <a:srgbClr val="DDDDDD"/>
                  </a:outerShdw>
                </a:effectLst>
                <a:uLnTx/>
                <a:uFillTx/>
                <a:latin typeface="Avenir Heavy"/>
                <a:sym typeface="Avenir Heavy"/>
              </a:rPr>
              <a:t>Arizona Exemption</a:t>
            </a:r>
          </a:p>
          <a:p>
            <a:pPr marL="0" marR="0" lvl="0" indent="0" algn="ctr" defTabSz="457200" rtl="0" eaLnBrk="1" fontAlgn="auto" latinLnBrk="0" hangingPunct="0">
              <a:lnSpc>
                <a:spcPct val="80000"/>
              </a:lnSpc>
              <a:spcBef>
                <a:spcPts val="0"/>
              </a:spcBef>
              <a:spcAft>
                <a:spcPts val="0"/>
              </a:spcAft>
              <a:buClrTx/>
              <a:buSzTx/>
              <a:buFontTx/>
              <a:buNone/>
              <a:tabLst/>
              <a:defRPr sz="6500" b="0">
                <a:solidFill>
                  <a:srgbClr val="632423"/>
                </a:solidFill>
                <a:effectLst>
                  <a:outerShdw blurRad="12700" dist="25400" dir="2700000" rotWithShape="0">
                    <a:srgbClr val="DDDDDD"/>
                  </a:outerShdw>
                </a:effectLst>
                <a:latin typeface="+mn-lt"/>
                <a:ea typeface="+mn-ea"/>
                <a:cs typeface="+mn-cs"/>
                <a:sym typeface="Avenir Heavy"/>
              </a:defRPr>
            </a:pPr>
            <a:r>
              <a:rPr lang="en-US" sz="8000" b="0" dirty="0">
                <a:solidFill>
                  <a:srgbClr val="632423"/>
                </a:solidFill>
                <a:effectLst>
                  <a:outerShdw blurRad="12700" dist="25400" dir="2700000" rotWithShape="0">
                    <a:srgbClr val="DDDDDD"/>
                  </a:outerShdw>
                </a:effectLst>
                <a:latin typeface="Avenir Heavy"/>
                <a:sym typeface="Avenir Heavy"/>
              </a:rPr>
              <a:t>From Homeopathic License Requirements</a:t>
            </a:r>
            <a:endParaRPr kumimoji="0" sz="8000" b="0" i="0" u="sng" strike="noStrike" kern="0" cap="none" spc="0" normalizeH="0" baseline="0" noProof="0" dirty="0">
              <a:ln>
                <a:noFill/>
              </a:ln>
              <a:solidFill>
                <a:srgbClr val="632423"/>
              </a:solidFill>
              <a:effectLst>
                <a:outerShdw blurRad="12700" dist="25400" dir="2700000" rotWithShape="0">
                  <a:srgbClr val="DDDDDD"/>
                </a:outerShdw>
              </a:effectLst>
              <a:uLnTx/>
              <a:uFillTx/>
              <a:latin typeface="Calibri"/>
              <a:ea typeface="Calibri"/>
              <a:cs typeface="Calibri"/>
              <a:sym typeface="Calibri"/>
            </a:endParaRPr>
          </a:p>
        </p:txBody>
      </p:sp>
      <p:sp>
        <p:nvSpPr>
          <p:cNvPr id="160" name="(1) acupressure; (2) anthroposophy; (3) aroma therapy; (4) ayurveda; (5) cranial sacral therapy; (6) culturally traditional healing practices; (7) detoxification practices and therapies; (8) energetic healing; (9)polarity  therapy; (10) folk practices; ("/>
          <p:cNvSpPr txBox="1"/>
          <p:nvPr/>
        </p:nvSpPr>
        <p:spPr>
          <a:xfrm>
            <a:off x="3240781" y="4374318"/>
            <a:ext cx="17641492" cy="792011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defTabSz="914400">
              <a:defRPr sz="3600" b="0" i="1">
                <a:solidFill>
                  <a:srgbClr val="293F83"/>
                </a:solidFill>
                <a:latin typeface="+mn-lt"/>
                <a:ea typeface="+mn-ea"/>
                <a:cs typeface="+mn-cs"/>
                <a:sym typeface="Avenir Heavy"/>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lang="en-US" sz="5400" b="1" dirty="0">
                <a:solidFill>
                  <a:srgbClr val="632423"/>
                </a:solidFill>
                <a:latin typeface="Avenir Heavy"/>
              </a:rPr>
              <a:t>Licensed Required:</a:t>
            </a:r>
          </a:p>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4000" b="0" i="1" u="none" strike="noStrike" kern="0" cap="none" spc="0" normalizeH="0" baseline="0" noProof="0" dirty="0">
                <a:ln>
                  <a:noFill/>
                </a:ln>
                <a:solidFill>
                  <a:srgbClr val="293F83"/>
                </a:solidFill>
                <a:effectLst/>
                <a:uLnTx/>
                <a:uFillTx/>
                <a:latin typeface="Avenir Heavy"/>
                <a:sym typeface="Avenir Heavy"/>
              </a:rPr>
              <a:t>32-2901 Arizona 11. "Homeopathy" means a system of medicine that employs homeopathic medication in accordance with the principle that a substance that produces symptoms in a healthy person can cure those symptoms in an ill person.</a:t>
            </a:r>
          </a:p>
          <a:p>
            <a:pPr marL="0" marR="0" lvl="0" indent="0" algn="l" defTabSz="914400" rtl="0" eaLnBrk="1" fontAlgn="auto" latinLnBrk="0" hangingPunct="0">
              <a:lnSpc>
                <a:spcPct val="100000"/>
              </a:lnSpc>
              <a:spcBef>
                <a:spcPts val="0"/>
              </a:spcBef>
              <a:spcAft>
                <a:spcPts val="0"/>
              </a:spcAft>
              <a:buClrTx/>
              <a:buSzTx/>
              <a:buFontTx/>
              <a:buNone/>
              <a:tabLst/>
              <a:defRPr/>
            </a:pPr>
            <a:endParaRPr lang="en-US" sz="4000" dirty="0">
              <a:latin typeface="Avenir Heavy"/>
            </a:endParaRPr>
          </a:p>
          <a:p>
            <a:pPr marL="0" marR="0" lvl="0" indent="0" algn="l" defTabSz="914400" rtl="0" eaLnBrk="1" fontAlgn="auto" latinLnBrk="0" hangingPunct="0">
              <a:lnSpc>
                <a:spcPct val="100000"/>
              </a:lnSpc>
              <a:spcBef>
                <a:spcPts val="0"/>
              </a:spcBef>
              <a:spcAft>
                <a:spcPts val="0"/>
              </a:spcAft>
              <a:buClrTx/>
              <a:buSzTx/>
              <a:buFontTx/>
              <a:buNone/>
              <a:tabLst/>
              <a:defRPr/>
            </a:pPr>
            <a:r>
              <a:rPr lang="en-US" sz="5400" b="1" dirty="0">
                <a:solidFill>
                  <a:srgbClr val="632423"/>
                </a:solidFill>
                <a:latin typeface="Avenir Heavy"/>
              </a:rPr>
              <a:t>Exemption:</a:t>
            </a:r>
          </a:p>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4000" b="0" i="1" u="none" strike="noStrike" kern="0" cap="none" spc="0" normalizeH="0" baseline="0" noProof="0" dirty="0">
                <a:ln>
                  <a:noFill/>
                </a:ln>
                <a:solidFill>
                  <a:srgbClr val="293F83"/>
                </a:solidFill>
                <a:effectLst/>
                <a:uLnTx/>
                <a:uFillTx/>
                <a:latin typeface="Avenir Heavy"/>
                <a:sym typeface="Avenir Heavy"/>
              </a:rPr>
              <a:t>32-2911 Arizona: 10. The practice of providing treatment of the spiritual vital force in accordance with hahnemanian principles through the use of remedies that are diluted beyond the concentration of substances in drinking water and prepared in the manner described in the homeopathic pharmacopoeia of the United States.</a:t>
            </a:r>
          </a:p>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US" sz="4000" b="0" i="1" u="none" strike="noStrike" kern="0" cap="none" spc="0" normalizeH="0" baseline="0" noProof="0" dirty="0">
              <a:ln>
                <a:noFill/>
              </a:ln>
              <a:solidFill>
                <a:srgbClr val="293F83"/>
              </a:solidFill>
              <a:effectLst/>
              <a:uLnTx/>
              <a:uFillTx/>
              <a:latin typeface="Avenir Heavy"/>
              <a:sym typeface="Avenir Heavy"/>
            </a:endParaRPr>
          </a:p>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4000" b="0" i="1" u="none" strike="noStrike" kern="0" cap="none" spc="0" normalizeH="0" baseline="0" noProof="0" dirty="0">
                <a:ln>
                  <a:noFill/>
                </a:ln>
                <a:solidFill>
                  <a:srgbClr val="293F83"/>
                </a:solidFill>
                <a:effectLst/>
                <a:uLnTx/>
                <a:uFillTx/>
                <a:latin typeface="Avenir Heavy"/>
                <a:sym typeface="Avenir Heavy"/>
              </a:rPr>
              <a:t>  </a:t>
            </a:r>
          </a:p>
        </p:txBody>
      </p:sp>
      <p:pic>
        <p:nvPicPr>
          <p:cNvPr id="161" name="NHFA_LOGO-with-glow.png" descr="NHFA_LOGO-with-glow.png"/>
          <p:cNvPicPr>
            <a:picLocks noChangeAspect="1"/>
          </p:cNvPicPr>
          <p:nvPr/>
        </p:nvPicPr>
        <p:blipFill>
          <a:blip r:embed="rId2"/>
          <a:stretch>
            <a:fillRect/>
          </a:stretch>
        </p:blipFill>
        <p:spPr>
          <a:xfrm>
            <a:off x="20531509" y="10545474"/>
            <a:ext cx="3863329" cy="2619655"/>
          </a:xfrm>
          <a:prstGeom prst="rect">
            <a:avLst/>
          </a:prstGeom>
          <a:ln w="12700">
            <a:miter lim="400000"/>
          </a:ln>
        </p:spPr>
      </p:pic>
    </p:spTree>
    <p:extLst>
      <p:ext uri="{BB962C8B-B14F-4D97-AF65-F5344CB8AC3E}">
        <p14:creationId xmlns:p14="http://schemas.microsoft.com/office/powerpoint/2010/main" val="2486756664"/>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Johnny Appleseed"/>
          <p:cNvSpPr txBox="1">
            <a:spLocks noGrp="1"/>
          </p:cNvSpPr>
          <p:nvPr>
            <p:ph type="body" idx="21"/>
          </p:nvPr>
        </p:nvSpPr>
        <p:spPr>
          <a:prstGeom prst="rect">
            <a:avLst/>
          </a:prstGeom>
        </p:spPr>
        <p:txBody>
          <a:bodyPr/>
          <a:lstStyle/>
          <a:p>
            <a:r>
              <a:rPr dirty="0"/>
              <a:t>–Johnny Appleseed</a:t>
            </a:r>
          </a:p>
        </p:txBody>
      </p:sp>
      <p:sp>
        <p:nvSpPr>
          <p:cNvPr id="157" name="“Type a quote here.”"/>
          <p:cNvSpPr txBox="1">
            <a:spLocks noGrp="1"/>
          </p:cNvSpPr>
          <p:nvPr>
            <p:ph type="body" idx="22"/>
          </p:nvPr>
        </p:nvSpPr>
        <p:spPr>
          <a:prstGeom prst="rect">
            <a:avLst/>
          </a:prstGeom>
        </p:spPr>
        <p:txBody>
          <a:bodyPr/>
          <a:lstStyle/>
          <a:p>
            <a:r>
              <a:rPr dirty="0"/>
              <a:t>“Type a quote here.” </a:t>
            </a:r>
          </a:p>
        </p:txBody>
      </p:sp>
      <p:sp>
        <p:nvSpPr>
          <p:cNvPr id="158" name="Rectangle"/>
          <p:cNvSpPr/>
          <p:nvPr/>
        </p:nvSpPr>
        <p:spPr>
          <a:xfrm>
            <a:off x="859631" y="965200"/>
            <a:ext cx="22664738" cy="11785600"/>
          </a:xfrm>
          <a:prstGeom prst="rect">
            <a:avLst/>
          </a:prstGeom>
          <a:solidFill>
            <a:srgbClr val="FFFFFF"/>
          </a:solidFill>
          <a:ln w="12700">
            <a:miter lim="400000"/>
          </a:ln>
        </p:spPr>
        <p:txBody>
          <a:bodyPr lIns="0" tIns="0" rIns="0" bIns="0" anchor="ctr"/>
          <a:lstStyle/>
          <a:p>
            <a:pPr marL="0" marR="0" lvl="0" indent="0" algn="ctr" defTabSz="825500" rtl="0" eaLnBrk="1" fontAlgn="auto" latinLnBrk="0" hangingPunct="0">
              <a:lnSpc>
                <a:spcPct val="100000"/>
              </a:lnSpc>
              <a:spcBef>
                <a:spcPts val="0"/>
              </a:spcBef>
              <a:spcAft>
                <a:spcPts val="0"/>
              </a:spcAft>
              <a:buClrTx/>
              <a:buSzTx/>
              <a:buFontTx/>
              <a:buNone/>
              <a:tabLst/>
              <a:defRPr sz="3200" b="0">
                <a:solidFill>
                  <a:srgbClr val="5451A3"/>
                </a:solidFill>
                <a:latin typeface="Helvetica Neue Medium"/>
                <a:ea typeface="Helvetica Neue Medium"/>
                <a:cs typeface="Helvetica Neue Medium"/>
                <a:sym typeface="Helvetica Neue Medium"/>
              </a:defRPr>
            </a:pPr>
            <a:endParaRPr kumimoji="0" sz="3200" b="0" i="0" u="none" strike="noStrike" kern="0" cap="none" spc="0" normalizeH="0" baseline="0" noProof="0" dirty="0">
              <a:ln>
                <a:noFill/>
              </a:ln>
              <a:solidFill>
                <a:srgbClr val="5451A3"/>
              </a:solidFill>
              <a:effectLst/>
              <a:uLnTx/>
              <a:uFillTx/>
              <a:latin typeface="Helvetica Neue Medium"/>
              <a:sym typeface="Helvetica Neue Medium"/>
            </a:endParaRPr>
          </a:p>
        </p:txBody>
      </p:sp>
      <p:sp>
        <p:nvSpPr>
          <p:cNvPr id="159" name="EXEMPTION:  MN 146A  Complementary and Alternative Practices  include but are not limited to:"/>
          <p:cNvSpPr txBox="1"/>
          <p:nvPr/>
        </p:nvSpPr>
        <p:spPr>
          <a:xfrm>
            <a:off x="5940495" y="1731279"/>
            <a:ext cx="11639405" cy="29048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marL="0" marR="0" lvl="0" indent="0" algn="ctr" defTabSz="457200" rtl="0" eaLnBrk="1" fontAlgn="auto" latinLnBrk="0" hangingPunct="0">
              <a:lnSpc>
                <a:spcPct val="80000"/>
              </a:lnSpc>
              <a:spcBef>
                <a:spcPts val="0"/>
              </a:spcBef>
              <a:spcAft>
                <a:spcPts val="0"/>
              </a:spcAft>
              <a:buClrTx/>
              <a:buSzTx/>
              <a:buFontTx/>
              <a:buNone/>
              <a:tabLst/>
              <a:defRPr sz="6500" b="0">
                <a:solidFill>
                  <a:srgbClr val="632423"/>
                </a:solidFill>
                <a:effectLst>
                  <a:outerShdw blurRad="12700" dist="25400" dir="2700000" rotWithShape="0">
                    <a:srgbClr val="DDDDDD"/>
                  </a:outerShdw>
                </a:effectLst>
                <a:latin typeface="+mn-lt"/>
                <a:ea typeface="+mn-ea"/>
                <a:cs typeface="+mn-cs"/>
                <a:sym typeface="Avenir Heavy"/>
              </a:defRPr>
            </a:pPr>
            <a:r>
              <a:rPr kumimoji="0" lang="en-US" sz="9600" b="0" i="0" u="none" strike="noStrike" kern="0" cap="none" spc="0" normalizeH="0" baseline="0" noProof="0" dirty="0">
                <a:ln>
                  <a:noFill/>
                </a:ln>
                <a:solidFill>
                  <a:srgbClr val="632423"/>
                </a:solidFill>
                <a:effectLst>
                  <a:outerShdw blurRad="12700" dist="25400" dir="2700000" rotWithShape="0">
                    <a:srgbClr val="DDDDDD"/>
                  </a:outerShdw>
                </a:effectLst>
                <a:uLnTx/>
                <a:uFillTx/>
                <a:latin typeface="Avenir Heavy"/>
                <a:sym typeface="Avenir Heavy"/>
              </a:rPr>
              <a:t>2009 New Mexico Law </a:t>
            </a:r>
          </a:p>
          <a:p>
            <a:pPr marL="0" marR="0" lvl="0" indent="0" algn="ctr" defTabSz="457200" rtl="0" eaLnBrk="1" fontAlgn="auto" latinLnBrk="0" hangingPunct="0">
              <a:lnSpc>
                <a:spcPct val="80000"/>
              </a:lnSpc>
              <a:spcBef>
                <a:spcPts val="0"/>
              </a:spcBef>
              <a:spcAft>
                <a:spcPts val="0"/>
              </a:spcAft>
              <a:buClrTx/>
              <a:buSzTx/>
              <a:buFontTx/>
              <a:buNone/>
              <a:tabLst/>
              <a:defRPr sz="6500" b="0">
                <a:solidFill>
                  <a:srgbClr val="632423"/>
                </a:solidFill>
                <a:effectLst>
                  <a:outerShdw blurRad="12700" dist="25400" dir="2700000" rotWithShape="0">
                    <a:srgbClr val="DDDDDD"/>
                  </a:outerShdw>
                </a:effectLst>
                <a:latin typeface="+mn-lt"/>
                <a:ea typeface="+mn-ea"/>
                <a:cs typeface="+mn-cs"/>
                <a:sym typeface="Avenir Heavy"/>
              </a:defRPr>
            </a:pPr>
            <a:endParaRPr kumimoji="0" lang="en-US" sz="6500" b="0" i="0" u="none" strike="noStrike" kern="0" cap="none" spc="0" normalizeH="0" baseline="0" noProof="0" dirty="0">
              <a:ln>
                <a:noFill/>
              </a:ln>
              <a:solidFill>
                <a:srgbClr val="632423"/>
              </a:solidFill>
              <a:effectLst>
                <a:outerShdw blurRad="12700" dist="25400" dir="2700000" rotWithShape="0">
                  <a:srgbClr val="DDDDDD"/>
                </a:outerShdw>
              </a:effectLst>
              <a:uLnTx/>
              <a:uFillTx/>
              <a:latin typeface="Avenir Heavy"/>
              <a:sym typeface="Avenir Heavy"/>
            </a:endParaRPr>
          </a:p>
          <a:p>
            <a:pPr marL="0" marR="0" lvl="0" indent="0" algn="ctr" defTabSz="457200" rtl="0" eaLnBrk="1" fontAlgn="auto" latinLnBrk="0" hangingPunct="0">
              <a:lnSpc>
                <a:spcPct val="80000"/>
              </a:lnSpc>
              <a:spcBef>
                <a:spcPts val="0"/>
              </a:spcBef>
              <a:spcAft>
                <a:spcPts val="0"/>
              </a:spcAft>
              <a:buClrTx/>
              <a:buSzTx/>
              <a:buFontTx/>
              <a:buNone/>
              <a:tabLst/>
              <a:defRPr sz="6500" b="0">
                <a:solidFill>
                  <a:srgbClr val="632423"/>
                </a:solidFill>
                <a:effectLst>
                  <a:outerShdw blurRad="12700" dist="25400" dir="2700000" rotWithShape="0">
                    <a:srgbClr val="DDDDDD"/>
                  </a:outerShdw>
                </a:effectLst>
                <a:latin typeface="+mn-lt"/>
                <a:ea typeface="+mn-ea"/>
                <a:cs typeface="+mn-cs"/>
                <a:sym typeface="Avenir Heavy"/>
              </a:defRPr>
            </a:pPr>
            <a:r>
              <a:rPr kumimoji="0" lang="en-US" sz="6500" b="0" i="0" u="none" strike="noStrike" kern="0" cap="none" spc="0" normalizeH="0" baseline="0" noProof="0" dirty="0">
                <a:ln>
                  <a:noFill/>
                </a:ln>
                <a:solidFill>
                  <a:srgbClr val="632423"/>
                </a:solidFill>
                <a:effectLst>
                  <a:outerShdw blurRad="12700" dist="25400" dir="2700000" rotWithShape="0">
                    <a:srgbClr val="DDDDDD"/>
                  </a:outerShdw>
                </a:effectLst>
                <a:uLnTx/>
                <a:uFillTx/>
                <a:latin typeface="Avenir Heavy"/>
                <a:sym typeface="Avenir Heavy"/>
              </a:rPr>
              <a:t>SAFE Harbor </a:t>
            </a:r>
            <a:r>
              <a:rPr kumimoji="0" sz="6500" b="0" i="0" u="none" strike="noStrike" kern="0" cap="none" spc="0" normalizeH="0" baseline="0" noProof="0" dirty="0">
                <a:ln>
                  <a:noFill/>
                </a:ln>
                <a:solidFill>
                  <a:srgbClr val="632423"/>
                </a:solidFill>
                <a:effectLst>
                  <a:outerShdw blurRad="12700" dist="25400" dir="2700000" rotWithShape="0">
                    <a:srgbClr val="DDDDDD"/>
                  </a:outerShdw>
                </a:effectLst>
                <a:uLnTx/>
                <a:uFillTx/>
                <a:latin typeface="Avenir Heavy"/>
                <a:sym typeface="Avenir Heavy"/>
              </a:rPr>
              <a:t>EXEMPTION</a:t>
            </a:r>
            <a:r>
              <a:rPr kumimoji="0" lang="en-US" sz="6500" b="0" i="0" u="none" strike="noStrike" kern="0" cap="none" spc="0" normalizeH="0" baseline="0" noProof="0" dirty="0">
                <a:ln>
                  <a:noFill/>
                </a:ln>
                <a:solidFill>
                  <a:srgbClr val="632423"/>
                </a:solidFill>
                <a:effectLst>
                  <a:outerShdw blurRad="12700" dist="25400" dir="2700000" rotWithShape="0">
                    <a:srgbClr val="DDDDDD"/>
                  </a:outerShdw>
                </a:effectLst>
                <a:uLnTx/>
                <a:uFillTx/>
                <a:latin typeface="Avenir Heavy"/>
                <a:sym typeface="Avenir Heavy"/>
              </a:rPr>
              <a:t>S</a:t>
            </a:r>
          </a:p>
        </p:txBody>
      </p:sp>
      <p:sp>
        <p:nvSpPr>
          <p:cNvPr id="160" name="(1) acupressure; (2) anthroposophy; (3) aroma therapy; (4) ayurveda; (5) cranial sacral therapy; (6) culturally traditional healing practices; (7) detoxification practices and therapies; (8) energetic healing; (9)polarity  therapy; (10) folk practices; ("/>
          <p:cNvSpPr txBox="1"/>
          <p:nvPr/>
        </p:nvSpPr>
        <p:spPr>
          <a:xfrm>
            <a:off x="1971675" y="4589759"/>
            <a:ext cx="20345400" cy="74892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lgn="l" defTabSz="914400">
              <a:defRPr sz="3600" b="0" i="1">
                <a:solidFill>
                  <a:srgbClr val="293F83"/>
                </a:solidFill>
                <a:latin typeface="+mn-lt"/>
                <a:ea typeface="+mn-ea"/>
                <a:cs typeface="+mn-cs"/>
                <a:sym typeface="Avenir Heavy"/>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4000" b="0" i="1" u="none" strike="noStrike" kern="0" cap="none" spc="0" normalizeH="0" baseline="0" noProof="0" dirty="0">
                <a:ln>
                  <a:noFill/>
                </a:ln>
                <a:solidFill>
                  <a:srgbClr val="293F83"/>
                </a:solidFill>
                <a:effectLst/>
                <a:uLnTx/>
                <a:uFillTx/>
                <a:latin typeface="Avenir Heavy"/>
                <a:sym typeface="Avenir Heavy"/>
              </a:rPr>
              <a:t>"complementary and alternative health care service" means the broad domain of complementary and alternative healing methods and treatments including:  (1)     anthroposophy;  (2)     aromatherapy; (3)     ayurveda;  (4)     culturally traditional healing practices, including practices by a curandera, sobadora, partera, medica and arbolaira, and healing traditions, including plant medicines and foods, prayer, ceremony and song;  (5)     detoxification practices and therapies;  (6)     energetic healing;  (7)     folk practices;  (8)     Gerson therapy and colostrum therapy;  (9)     healing practices utilizing food, dietary supplements, nutrients and the physical forces of heat, cold, water, touch and light;  (10)     healing touch; (11)     herbology or herbalism;  (12)     homeopathy;  (13)     meditation;  (14)     mind-body healing practices;  (15)     naturopathy;  (16)     nondiagnostic iridology;   (17)     noninvasive instrumentalities;  (18)     polarity therapy; and  (19)     holistic kinesiology and other muscle testing techniques				</a:t>
            </a:r>
          </a:p>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4000" b="0" i="1" u="none" strike="noStrike" kern="0" cap="none" spc="0" normalizeH="0" baseline="0" noProof="0" dirty="0">
                <a:ln>
                  <a:noFill/>
                </a:ln>
                <a:solidFill>
                  <a:srgbClr val="293F83"/>
                </a:solidFill>
                <a:effectLst/>
                <a:uLnTx/>
                <a:uFillTx/>
                <a:latin typeface="Avenir Heavy"/>
                <a:sym typeface="Avenir Heavy"/>
              </a:rPr>
              <a:t>                                                                                                                                             61-35-2</a:t>
            </a:r>
          </a:p>
        </p:txBody>
      </p:sp>
      <p:pic>
        <p:nvPicPr>
          <p:cNvPr id="161" name="NHFA_LOGO-with-glow.png" descr="NHFA_LOGO-with-glow.png"/>
          <p:cNvPicPr>
            <a:picLocks noChangeAspect="1"/>
          </p:cNvPicPr>
          <p:nvPr/>
        </p:nvPicPr>
        <p:blipFill>
          <a:blip r:embed="rId2"/>
          <a:stretch>
            <a:fillRect/>
          </a:stretch>
        </p:blipFill>
        <p:spPr>
          <a:xfrm>
            <a:off x="20531509" y="10545474"/>
            <a:ext cx="3863329" cy="2619655"/>
          </a:xfrm>
          <a:prstGeom prst="rect">
            <a:avLst/>
          </a:prstGeom>
          <a:ln w="12700">
            <a:miter lim="400000"/>
          </a:ln>
        </p:spPr>
      </p:pic>
    </p:spTree>
    <p:extLst>
      <p:ext uri="{BB962C8B-B14F-4D97-AF65-F5344CB8AC3E}">
        <p14:creationId xmlns:p14="http://schemas.microsoft.com/office/powerpoint/2010/main" val="1533417317"/>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Johnny Appleseed"/>
          <p:cNvSpPr txBox="1">
            <a:spLocks noGrp="1"/>
          </p:cNvSpPr>
          <p:nvPr>
            <p:ph type="body" idx="21"/>
          </p:nvPr>
        </p:nvSpPr>
        <p:spPr>
          <a:prstGeom prst="rect">
            <a:avLst/>
          </a:prstGeom>
        </p:spPr>
        <p:txBody>
          <a:bodyPr/>
          <a:lstStyle/>
          <a:p>
            <a:r>
              <a:rPr dirty="0"/>
              <a:t>–Johnny Appleseed</a:t>
            </a:r>
          </a:p>
        </p:txBody>
      </p:sp>
      <p:sp>
        <p:nvSpPr>
          <p:cNvPr id="157" name="“Type a quote here.”"/>
          <p:cNvSpPr txBox="1">
            <a:spLocks noGrp="1"/>
          </p:cNvSpPr>
          <p:nvPr>
            <p:ph type="body" idx="22"/>
          </p:nvPr>
        </p:nvSpPr>
        <p:spPr>
          <a:prstGeom prst="rect">
            <a:avLst/>
          </a:prstGeom>
        </p:spPr>
        <p:txBody>
          <a:bodyPr/>
          <a:lstStyle/>
          <a:p>
            <a:r>
              <a:rPr dirty="0"/>
              <a:t>“Type a quote here.” </a:t>
            </a:r>
          </a:p>
        </p:txBody>
      </p:sp>
      <p:sp>
        <p:nvSpPr>
          <p:cNvPr id="158" name="Rectangle"/>
          <p:cNvSpPr/>
          <p:nvPr/>
        </p:nvSpPr>
        <p:spPr>
          <a:xfrm>
            <a:off x="859631" y="965200"/>
            <a:ext cx="22664738" cy="11785600"/>
          </a:xfrm>
          <a:prstGeom prst="rect">
            <a:avLst/>
          </a:prstGeom>
          <a:solidFill>
            <a:srgbClr val="FFFFFF"/>
          </a:solidFill>
          <a:ln w="12700">
            <a:miter lim="400000"/>
          </a:ln>
        </p:spPr>
        <p:txBody>
          <a:bodyPr lIns="0" tIns="0" rIns="0" bIns="0" anchor="ctr"/>
          <a:lstStyle/>
          <a:p>
            <a:pPr marL="0" marR="0" lvl="0" indent="0" algn="ctr" defTabSz="825500" rtl="0" eaLnBrk="1" fontAlgn="auto" latinLnBrk="0" hangingPunct="0">
              <a:lnSpc>
                <a:spcPct val="100000"/>
              </a:lnSpc>
              <a:spcBef>
                <a:spcPts val="0"/>
              </a:spcBef>
              <a:spcAft>
                <a:spcPts val="0"/>
              </a:spcAft>
              <a:buClrTx/>
              <a:buSzTx/>
              <a:buFontTx/>
              <a:buNone/>
              <a:tabLst/>
              <a:defRPr sz="3200" b="0">
                <a:solidFill>
                  <a:srgbClr val="5451A3"/>
                </a:solidFill>
                <a:latin typeface="Helvetica Neue Medium"/>
                <a:ea typeface="Helvetica Neue Medium"/>
                <a:cs typeface="Helvetica Neue Medium"/>
                <a:sym typeface="Helvetica Neue Medium"/>
              </a:defRPr>
            </a:pPr>
            <a:endParaRPr kumimoji="0" sz="3200" b="0" i="0" u="none" strike="noStrike" kern="0" cap="none" spc="0" normalizeH="0" baseline="0" noProof="0" dirty="0">
              <a:ln>
                <a:noFill/>
              </a:ln>
              <a:solidFill>
                <a:srgbClr val="5451A3"/>
              </a:solidFill>
              <a:effectLst/>
              <a:uLnTx/>
              <a:uFillTx/>
              <a:latin typeface="Helvetica Neue Medium"/>
              <a:sym typeface="Helvetica Neue Medium"/>
            </a:endParaRPr>
          </a:p>
        </p:txBody>
      </p:sp>
      <p:sp>
        <p:nvSpPr>
          <p:cNvPr id="159" name="EXEMPTION:  MN 146A  Complementary and Alternative Practices  include but are not limited to:"/>
          <p:cNvSpPr txBox="1"/>
          <p:nvPr/>
        </p:nvSpPr>
        <p:spPr>
          <a:xfrm>
            <a:off x="5988587" y="1731279"/>
            <a:ext cx="11543224" cy="29048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marL="0" marR="0" lvl="0" indent="0" algn="ctr" defTabSz="457200" rtl="0" eaLnBrk="1" fontAlgn="auto" latinLnBrk="0" hangingPunct="0">
              <a:lnSpc>
                <a:spcPct val="80000"/>
              </a:lnSpc>
              <a:spcBef>
                <a:spcPts val="0"/>
              </a:spcBef>
              <a:spcAft>
                <a:spcPts val="0"/>
              </a:spcAft>
              <a:buClrTx/>
              <a:buSzTx/>
              <a:buFontTx/>
              <a:buNone/>
              <a:tabLst/>
              <a:defRPr sz="6500" b="0">
                <a:solidFill>
                  <a:srgbClr val="632423"/>
                </a:solidFill>
                <a:effectLst>
                  <a:outerShdw blurRad="12700" dist="25400" dir="2700000" rotWithShape="0">
                    <a:srgbClr val="DDDDDD"/>
                  </a:outerShdw>
                </a:effectLst>
                <a:latin typeface="+mn-lt"/>
                <a:ea typeface="+mn-ea"/>
                <a:cs typeface="+mn-cs"/>
                <a:sym typeface="Avenir Heavy"/>
              </a:defRPr>
            </a:pPr>
            <a:r>
              <a:rPr kumimoji="0" lang="en-US" sz="9600" b="0" i="0" u="none" strike="noStrike" kern="0" cap="none" spc="0" normalizeH="0" baseline="0" noProof="0" dirty="0">
                <a:ln>
                  <a:noFill/>
                </a:ln>
                <a:solidFill>
                  <a:srgbClr val="632423"/>
                </a:solidFill>
                <a:effectLst>
                  <a:outerShdw blurRad="12700" dist="25400" dir="2700000" rotWithShape="0">
                    <a:srgbClr val="DDDDDD"/>
                  </a:outerShdw>
                </a:effectLst>
                <a:uLnTx/>
                <a:uFillTx/>
                <a:latin typeface="Avenir Heavy"/>
                <a:sym typeface="Avenir Heavy"/>
              </a:rPr>
              <a:t>2015 Nevada Law </a:t>
            </a:r>
          </a:p>
          <a:p>
            <a:pPr marL="0" marR="0" lvl="0" indent="0" algn="ctr" defTabSz="457200" rtl="0" eaLnBrk="1" fontAlgn="auto" latinLnBrk="0" hangingPunct="0">
              <a:lnSpc>
                <a:spcPct val="80000"/>
              </a:lnSpc>
              <a:spcBef>
                <a:spcPts val="0"/>
              </a:spcBef>
              <a:spcAft>
                <a:spcPts val="0"/>
              </a:spcAft>
              <a:buClrTx/>
              <a:buSzTx/>
              <a:buFontTx/>
              <a:buNone/>
              <a:tabLst/>
              <a:defRPr sz="6500" b="0">
                <a:solidFill>
                  <a:srgbClr val="632423"/>
                </a:solidFill>
                <a:effectLst>
                  <a:outerShdw blurRad="12700" dist="25400" dir="2700000" rotWithShape="0">
                    <a:srgbClr val="DDDDDD"/>
                  </a:outerShdw>
                </a:effectLst>
                <a:latin typeface="+mn-lt"/>
                <a:ea typeface="+mn-ea"/>
                <a:cs typeface="+mn-cs"/>
                <a:sym typeface="Avenir Heavy"/>
              </a:defRPr>
            </a:pPr>
            <a:endParaRPr kumimoji="0" lang="en-US" sz="6500" b="0" i="0" u="none" strike="noStrike" kern="0" cap="none" spc="0" normalizeH="0" baseline="0" noProof="0" dirty="0">
              <a:ln>
                <a:noFill/>
              </a:ln>
              <a:solidFill>
                <a:srgbClr val="632423"/>
              </a:solidFill>
              <a:effectLst>
                <a:outerShdw blurRad="12700" dist="25400" dir="2700000" rotWithShape="0">
                  <a:srgbClr val="DDDDDD"/>
                </a:outerShdw>
              </a:effectLst>
              <a:uLnTx/>
              <a:uFillTx/>
              <a:latin typeface="Avenir Heavy"/>
              <a:sym typeface="Avenir Heavy"/>
            </a:endParaRPr>
          </a:p>
          <a:p>
            <a:pPr marL="0" marR="0" lvl="0" indent="0" algn="ctr" defTabSz="457200" rtl="0" eaLnBrk="1" fontAlgn="auto" latinLnBrk="0" hangingPunct="0">
              <a:lnSpc>
                <a:spcPct val="80000"/>
              </a:lnSpc>
              <a:spcBef>
                <a:spcPts val="0"/>
              </a:spcBef>
              <a:spcAft>
                <a:spcPts val="0"/>
              </a:spcAft>
              <a:buClrTx/>
              <a:buSzTx/>
              <a:buFontTx/>
              <a:buNone/>
              <a:tabLst/>
              <a:defRPr sz="6500" b="0">
                <a:solidFill>
                  <a:srgbClr val="632423"/>
                </a:solidFill>
                <a:effectLst>
                  <a:outerShdw blurRad="12700" dist="25400" dir="2700000" rotWithShape="0">
                    <a:srgbClr val="DDDDDD"/>
                  </a:outerShdw>
                </a:effectLst>
                <a:latin typeface="+mn-lt"/>
                <a:ea typeface="+mn-ea"/>
                <a:cs typeface="+mn-cs"/>
                <a:sym typeface="Avenir Heavy"/>
              </a:defRPr>
            </a:pPr>
            <a:r>
              <a:rPr kumimoji="0" sz="6500" b="0" i="0" u="none" strike="noStrike" kern="0" cap="none" spc="0" normalizeH="0" baseline="0" noProof="0" dirty="0">
                <a:ln>
                  <a:noFill/>
                </a:ln>
                <a:solidFill>
                  <a:srgbClr val="632423"/>
                </a:solidFill>
                <a:effectLst>
                  <a:outerShdw blurRad="12700" dist="25400" dir="2700000" rotWithShape="0">
                    <a:srgbClr val="DDDDDD"/>
                  </a:outerShdw>
                </a:effectLst>
                <a:uLnTx/>
                <a:uFillTx/>
                <a:latin typeface="Avenir Heavy"/>
                <a:sym typeface="Avenir Heavy"/>
              </a:rPr>
              <a:t>EXEMPTION</a:t>
            </a:r>
            <a:r>
              <a:rPr kumimoji="0" lang="en-US" sz="6500" b="0" i="0" u="none" strike="noStrike" kern="0" cap="none" spc="0" normalizeH="0" baseline="0" noProof="0" dirty="0">
                <a:ln>
                  <a:noFill/>
                </a:ln>
                <a:solidFill>
                  <a:srgbClr val="632423"/>
                </a:solidFill>
                <a:effectLst>
                  <a:outerShdw blurRad="12700" dist="25400" dir="2700000" rotWithShape="0">
                    <a:srgbClr val="DDDDDD"/>
                  </a:outerShdw>
                </a:effectLst>
                <a:uLnTx/>
                <a:uFillTx/>
                <a:latin typeface="Avenir Heavy"/>
                <a:sym typeface="Avenir Heavy"/>
              </a:rPr>
              <a:t> for Wellness Services</a:t>
            </a:r>
          </a:p>
        </p:txBody>
      </p:sp>
      <p:sp>
        <p:nvSpPr>
          <p:cNvPr id="160" name="(1) acupressure; (2) anthroposophy; (3) aroma therapy; (4) ayurveda; (5) cranial sacral therapy; (6) culturally traditional healing practices; (7) detoxification practices and therapies; (8) energetic healing; (9)polarity  therapy; (10) folk practices; ("/>
          <p:cNvSpPr txBox="1"/>
          <p:nvPr/>
        </p:nvSpPr>
        <p:spPr>
          <a:xfrm>
            <a:off x="3240781" y="5328424"/>
            <a:ext cx="17641492" cy="60119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defTabSz="914400">
              <a:defRPr sz="3600" b="0" i="1">
                <a:solidFill>
                  <a:srgbClr val="293F83"/>
                </a:solidFill>
                <a:latin typeface="+mn-lt"/>
                <a:ea typeface="+mn-ea"/>
                <a:cs typeface="+mn-cs"/>
                <a:sym typeface="Avenir Heavy"/>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4800" b="0" i="1" u="none" strike="noStrike" kern="0" cap="none" spc="0" normalizeH="0" baseline="0" noProof="0" dirty="0">
                <a:ln>
                  <a:noFill/>
                </a:ln>
                <a:solidFill>
                  <a:srgbClr val="293F83"/>
                </a:solidFill>
                <a:effectLst/>
                <a:uLnTx/>
                <a:uFillTx/>
                <a:latin typeface="Avenir Heavy"/>
                <a:sym typeface="Avenir Heavy"/>
              </a:rPr>
              <a:t>(a) Anthroposophy.  (b) Aromatherapy.  (c) Traditional cultural healing practices.  (d) Detoxification practices and therapies.  (e) Energetic healing.  (f) Folk practices.  (g) Gerson therapy and colostrum therapy.  (h) Healing practices using food, dietary supplements, nutrients and the physical forces of heat, cold, water and light.  (i) Herbology and herbalism.  (j) Reflexology and Reiki.  (k) Mind-body healing practices.  (l) Nondiagnostic iridology.  (m) Noninvasive instrumentalities.  (n) Holistic kinesiology. </a:t>
            </a:r>
          </a:p>
        </p:txBody>
      </p:sp>
      <p:pic>
        <p:nvPicPr>
          <p:cNvPr id="161" name="NHFA_LOGO-with-glow.png" descr="NHFA_LOGO-with-glow.png"/>
          <p:cNvPicPr>
            <a:picLocks noChangeAspect="1"/>
          </p:cNvPicPr>
          <p:nvPr/>
        </p:nvPicPr>
        <p:blipFill>
          <a:blip r:embed="rId2"/>
          <a:stretch>
            <a:fillRect/>
          </a:stretch>
        </p:blipFill>
        <p:spPr>
          <a:xfrm>
            <a:off x="20531509" y="10545474"/>
            <a:ext cx="3863329" cy="2619655"/>
          </a:xfrm>
          <a:prstGeom prst="rect">
            <a:avLst/>
          </a:prstGeom>
          <a:ln w="12700">
            <a:miter lim="400000"/>
          </a:ln>
        </p:spPr>
      </p:pic>
    </p:spTree>
    <p:extLst>
      <p:ext uri="{BB962C8B-B14F-4D97-AF65-F5344CB8AC3E}">
        <p14:creationId xmlns:p14="http://schemas.microsoft.com/office/powerpoint/2010/main" val="3297283353"/>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Johnny Appleseed"/>
          <p:cNvSpPr txBox="1">
            <a:spLocks noGrp="1"/>
          </p:cNvSpPr>
          <p:nvPr>
            <p:ph type="body" idx="21"/>
          </p:nvPr>
        </p:nvSpPr>
        <p:spPr>
          <a:prstGeom prst="rect">
            <a:avLst/>
          </a:prstGeom>
        </p:spPr>
        <p:txBody>
          <a:bodyPr/>
          <a:lstStyle/>
          <a:p>
            <a:r>
              <a:rPr dirty="0"/>
              <a:t>–Johnny Appleseed</a:t>
            </a:r>
          </a:p>
        </p:txBody>
      </p:sp>
      <p:sp>
        <p:nvSpPr>
          <p:cNvPr id="157" name="“Type a quote here.”"/>
          <p:cNvSpPr txBox="1">
            <a:spLocks noGrp="1"/>
          </p:cNvSpPr>
          <p:nvPr>
            <p:ph type="body" idx="22"/>
          </p:nvPr>
        </p:nvSpPr>
        <p:spPr>
          <a:prstGeom prst="rect">
            <a:avLst/>
          </a:prstGeom>
        </p:spPr>
        <p:txBody>
          <a:bodyPr/>
          <a:lstStyle/>
          <a:p>
            <a:r>
              <a:rPr dirty="0"/>
              <a:t>“Type a quote here.” </a:t>
            </a:r>
          </a:p>
        </p:txBody>
      </p:sp>
      <p:sp>
        <p:nvSpPr>
          <p:cNvPr id="158" name="Rectangle"/>
          <p:cNvSpPr/>
          <p:nvPr/>
        </p:nvSpPr>
        <p:spPr>
          <a:xfrm>
            <a:off x="859631" y="965200"/>
            <a:ext cx="22664738" cy="11785600"/>
          </a:xfrm>
          <a:prstGeom prst="rect">
            <a:avLst/>
          </a:prstGeom>
          <a:solidFill>
            <a:srgbClr val="FFFFFF"/>
          </a:solidFill>
          <a:ln w="12700">
            <a:miter lim="400000"/>
          </a:ln>
        </p:spPr>
        <p:txBody>
          <a:bodyPr lIns="0" tIns="0" rIns="0" bIns="0" anchor="ctr"/>
          <a:lstStyle/>
          <a:p>
            <a:pPr marL="0" marR="0" lvl="0" indent="0" algn="ctr" defTabSz="825500" rtl="0" eaLnBrk="1" fontAlgn="auto" latinLnBrk="0" hangingPunct="0">
              <a:lnSpc>
                <a:spcPct val="100000"/>
              </a:lnSpc>
              <a:spcBef>
                <a:spcPts val="0"/>
              </a:spcBef>
              <a:spcAft>
                <a:spcPts val="0"/>
              </a:spcAft>
              <a:buClrTx/>
              <a:buSzTx/>
              <a:buFontTx/>
              <a:buNone/>
              <a:tabLst/>
              <a:defRPr sz="3200" b="0">
                <a:solidFill>
                  <a:srgbClr val="5451A3"/>
                </a:solidFill>
                <a:latin typeface="Helvetica Neue Medium"/>
                <a:ea typeface="Helvetica Neue Medium"/>
                <a:cs typeface="Helvetica Neue Medium"/>
                <a:sym typeface="Helvetica Neue Medium"/>
              </a:defRPr>
            </a:pPr>
            <a:endParaRPr kumimoji="0" sz="3200" b="0" i="0" u="none" strike="noStrike" kern="0" cap="none" spc="0" normalizeH="0" baseline="0" noProof="0" dirty="0">
              <a:ln>
                <a:noFill/>
              </a:ln>
              <a:solidFill>
                <a:srgbClr val="5451A3"/>
              </a:solidFill>
              <a:effectLst/>
              <a:uLnTx/>
              <a:uFillTx/>
              <a:latin typeface="Helvetica Neue Medium"/>
              <a:sym typeface="Helvetica Neue Medium"/>
            </a:endParaRPr>
          </a:p>
        </p:txBody>
      </p:sp>
      <p:sp>
        <p:nvSpPr>
          <p:cNvPr id="159" name="EXEMPTION:  MN 146A  Complementary and Alternative Practices  include but are not limited to:"/>
          <p:cNvSpPr txBox="1"/>
          <p:nvPr/>
        </p:nvSpPr>
        <p:spPr>
          <a:xfrm>
            <a:off x="6976833" y="1731279"/>
            <a:ext cx="9566721" cy="29048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marL="0" marR="0" lvl="0" indent="0" algn="ctr" defTabSz="457200" rtl="0" eaLnBrk="1" fontAlgn="auto" latinLnBrk="0" hangingPunct="0">
              <a:lnSpc>
                <a:spcPct val="80000"/>
              </a:lnSpc>
              <a:spcBef>
                <a:spcPts val="0"/>
              </a:spcBef>
              <a:spcAft>
                <a:spcPts val="0"/>
              </a:spcAft>
              <a:buClrTx/>
              <a:buSzTx/>
              <a:buFontTx/>
              <a:buNone/>
              <a:tabLst/>
              <a:defRPr sz="6500" b="0">
                <a:solidFill>
                  <a:srgbClr val="632423"/>
                </a:solidFill>
                <a:effectLst>
                  <a:outerShdw blurRad="12700" dist="25400" dir="2700000" rotWithShape="0">
                    <a:srgbClr val="DDDDDD"/>
                  </a:outerShdw>
                </a:effectLst>
                <a:latin typeface="+mn-lt"/>
                <a:ea typeface="+mn-ea"/>
                <a:cs typeface="+mn-cs"/>
                <a:sym typeface="Avenir Heavy"/>
              </a:defRPr>
            </a:pPr>
            <a:r>
              <a:rPr kumimoji="0" lang="en-US" sz="9600" b="0" i="0" u="none" strike="noStrike" kern="0" cap="none" spc="0" normalizeH="0" baseline="0" noProof="0" dirty="0">
                <a:ln>
                  <a:noFill/>
                </a:ln>
                <a:solidFill>
                  <a:srgbClr val="632423"/>
                </a:solidFill>
                <a:effectLst>
                  <a:outerShdw blurRad="12700" dist="25400" dir="2700000" rotWithShape="0">
                    <a:srgbClr val="DDDDDD"/>
                  </a:outerShdw>
                </a:effectLst>
                <a:uLnTx/>
                <a:uFillTx/>
                <a:latin typeface="Avenir Heavy"/>
                <a:sym typeface="Avenir Heavy"/>
              </a:rPr>
              <a:t>2019 Maine Law </a:t>
            </a:r>
          </a:p>
          <a:p>
            <a:pPr marL="0" marR="0" lvl="0" indent="0" algn="ctr" defTabSz="457200" rtl="0" eaLnBrk="1" fontAlgn="auto" latinLnBrk="0" hangingPunct="0">
              <a:lnSpc>
                <a:spcPct val="80000"/>
              </a:lnSpc>
              <a:spcBef>
                <a:spcPts val="0"/>
              </a:spcBef>
              <a:spcAft>
                <a:spcPts val="0"/>
              </a:spcAft>
              <a:buClrTx/>
              <a:buSzTx/>
              <a:buFontTx/>
              <a:buNone/>
              <a:tabLst/>
              <a:defRPr sz="6500" b="0">
                <a:solidFill>
                  <a:srgbClr val="632423"/>
                </a:solidFill>
                <a:effectLst>
                  <a:outerShdw blurRad="12700" dist="25400" dir="2700000" rotWithShape="0">
                    <a:srgbClr val="DDDDDD"/>
                  </a:outerShdw>
                </a:effectLst>
                <a:latin typeface="+mn-lt"/>
                <a:ea typeface="+mn-ea"/>
                <a:cs typeface="+mn-cs"/>
                <a:sym typeface="Avenir Heavy"/>
              </a:defRPr>
            </a:pPr>
            <a:endParaRPr kumimoji="0" lang="en-US" sz="6500" b="0" i="0" u="none" strike="noStrike" kern="0" cap="none" spc="0" normalizeH="0" baseline="0" noProof="0" dirty="0">
              <a:ln>
                <a:noFill/>
              </a:ln>
              <a:solidFill>
                <a:srgbClr val="632423"/>
              </a:solidFill>
              <a:effectLst>
                <a:outerShdw blurRad="12700" dist="25400" dir="2700000" rotWithShape="0">
                  <a:srgbClr val="DDDDDD"/>
                </a:outerShdw>
              </a:effectLst>
              <a:uLnTx/>
              <a:uFillTx/>
              <a:latin typeface="Avenir Heavy"/>
              <a:sym typeface="Avenir Heavy"/>
            </a:endParaRPr>
          </a:p>
          <a:p>
            <a:pPr marL="0" marR="0" lvl="0" indent="0" algn="ctr" defTabSz="457200" rtl="0" eaLnBrk="1" fontAlgn="auto" latinLnBrk="0" hangingPunct="0">
              <a:lnSpc>
                <a:spcPct val="80000"/>
              </a:lnSpc>
              <a:spcBef>
                <a:spcPts val="0"/>
              </a:spcBef>
              <a:spcAft>
                <a:spcPts val="0"/>
              </a:spcAft>
              <a:buClrTx/>
              <a:buSzTx/>
              <a:buFontTx/>
              <a:buNone/>
              <a:tabLst/>
              <a:defRPr sz="6500" b="0">
                <a:solidFill>
                  <a:srgbClr val="632423"/>
                </a:solidFill>
                <a:effectLst>
                  <a:outerShdw blurRad="12700" dist="25400" dir="2700000" rotWithShape="0">
                    <a:srgbClr val="DDDDDD"/>
                  </a:outerShdw>
                </a:effectLst>
                <a:latin typeface="+mn-lt"/>
                <a:ea typeface="+mn-ea"/>
                <a:cs typeface="+mn-cs"/>
                <a:sym typeface="Avenir Heavy"/>
              </a:defRPr>
            </a:pPr>
            <a:r>
              <a:rPr kumimoji="0" sz="6500" b="0" i="0" u="none" strike="noStrike" kern="0" cap="none" spc="0" normalizeH="0" baseline="0" noProof="0" dirty="0">
                <a:ln>
                  <a:noFill/>
                </a:ln>
                <a:solidFill>
                  <a:srgbClr val="632423"/>
                </a:solidFill>
                <a:effectLst>
                  <a:outerShdw blurRad="12700" dist="25400" dir="2700000" rotWithShape="0">
                    <a:srgbClr val="DDDDDD"/>
                  </a:outerShdw>
                </a:effectLst>
                <a:uLnTx/>
                <a:uFillTx/>
                <a:latin typeface="Avenir Heavy"/>
                <a:sym typeface="Avenir Heavy"/>
              </a:rPr>
              <a:t>EXEMPTION</a:t>
            </a:r>
            <a:r>
              <a:rPr kumimoji="0" lang="en-US" sz="6500" b="0" i="0" u="none" strike="noStrike" kern="0" cap="none" spc="0" normalizeH="0" baseline="0" noProof="0" dirty="0">
                <a:ln>
                  <a:noFill/>
                </a:ln>
                <a:solidFill>
                  <a:srgbClr val="632423"/>
                </a:solidFill>
                <a:effectLst>
                  <a:outerShdw blurRad="12700" dist="25400" dir="2700000" rotWithShape="0">
                    <a:srgbClr val="DDDDDD"/>
                  </a:outerShdw>
                </a:effectLst>
                <a:uLnTx/>
                <a:uFillTx/>
                <a:latin typeface="Avenir Heavy"/>
                <a:sym typeface="Avenir Heavy"/>
              </a:rPr>
              <a:t> Prohibited Acts</a:t>
            </a:r>
          </a:p>
        </p:txBody>
      </p:sp>
      <p:sp>
        <p:nvSpPr>
          <p:cNvPr id="160" name="(1) acupressure; (2) anthroposophy; (3) aroma therapy; (4) ayurveda; (5) cranial sacral therapy; (6) culturally traditional healing practices; (7) detoxification practices and therapies; (8) energetic healing; (9)polarity  therapy; (10) folk practices; ("/>
          <p:cNvSpPr txBox="1"/>
          <p:nvPr/>
        </p:nvSpPr>
        <p:spPr>
          <a:xfrm>
            <a:off x="3240781" y="4897536"/>
            <a:ext cx="17641492" cy="68736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defTabSz="914400">
              <a:defRPr sz="3600" b="0" i="1">
                <a:solidFill>
                  <a:srgbClr val="293F83"/>
                </a:solidFill>
                <a:latin typeface="+mn-lt"/>
                <a:ea typeface="+mn-ea"/>
                <a:cs typeface="+mn-cs"/>
                <a:sym typeface="Avenir Heavy"/>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4000" b="0" i="1" u="none" strike="noStrike" kern="0" cap="none" spc="0" normalizeH="0" baseline="0" noProof="0" dirty="0">
                <a:ln>
                  <a:noFill/>
                </a:ln>
                <a:solidFill>
                  <a:srgbClr val="293F83"/>
                </a:solidFill>
                <a:effectLst/>
                <a:uLnTx/>
                <a:uFillTx/>
                <a:latin typeface="Avenir Heavy"/>
                <a:sym typeface="Avenir Heavy"/>
              </a:rPr>
              <a:t>A. Performing surgery, setting fractures or performing any other procedure on a person that punctures the skin;</a:t>
            </a:r>
          </a:p>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4000" b="0" i="1" u="none" strike="noStrike" kern="0" cap="none" spc="0" normalizeH="0" baseline="0" noProof="0" dirty="0">
                <a:ln>
                  <a:noFill/>
                </a:ln>
                <a:solidFill>
                  <a:srgbClr val="293F83"/>
                </a:solidFill>
                <a:effectLst/>
                <a:uLnTx/>
                <a:uFillTx/>
                <a:latin typeface="Avenir Heavy"/>
                <a:sym typeface="Avenir Heavy"/>
              </a:rPr>
              <a:t>B. Administering or prescribing radiation, including x-ray radiation;</a:t>
            </a:r>
          </a:p>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4000" b="0" i="1" u="none" strike="noStrike" kern="0" cap="none" spc="0" normalizeH="0" baseline="0" noProof="0" dirty="0">
                <a:ln>
                  <a:noFill/>
                </a:ln>
                <a:solidFill>
                  <a:srgbClr val="293F83"/>
                </a:solidFill>
                <a:effectLst/>
                <a:uLnTx/>
                <a:uFillTx/>
                <a:latin typeface="Avenir Heavy"/>
                <a:sym typeface="Avenir Heavy"/>
              </a:rPr>
              <a:t>C. Prescribing or administering medications, drugs or devices that require a prescription from a licensed health care professional;</a:t>
            </a:r>
          </a:p>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4000" b="0" i="1" u="none" strike="noStrike" kern="0" cap="none" spc="0" normalizeH="0" baseline="0" noProof="0" dirty="0">
                <a:ln>
                  <a:noFill/>
                </a:ln>
                <a:solidFill>
                  <a:srgbClr val="293F83"/>
                </a:solidFill>
                <a:effectLst/>
                <a:uLnTx/>
                <a:uFillTx/>
                <a:latin typeface="Avenir Heavy"/>
                <a:sym typeface="Avenir Heavy"/>
              </a:rPr>
              <a:t>D. Recommending the discontinuance of medications or drugs or the use of devices prescribed by a licensed health care professional;</a:t>
            </a:r>
          </a:p>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4000" b="0" i="1" u="none" strike="noStrike" kern="0" cap="none" spc="0" normalizeH="0" baseline="0" noProof="0" dirty="0">
                <a:ln>
                  <a:noFill/>
                </a:ln>
                <a:solidFill>
                  <a:srgbClr val="293F83"/>
                </a:solidFill>
                <a:effectLst/>
                <a:uLnTx/>
                <a:uFillTx/>
                <a:latin typeface="Avenir Heavy"/>
                <a:sym typeface="Avenir Heavy"/>
              </a:rPr>
              <a:t>E. Performing chiropractic adjustment of joints or spine; or</a:t>
            </a:r>
          </a:p>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4000" b="0" i="1" u="none" strike="noStrike" kern="0" cap="none" spc="0" normalizeH="0" baseline="0" noProof="0" dirty="0">
                <a:ln>
                  <a:noFill/>
                </a:ln>
                <a:solidFill>
                  <a:srgbClr val="293F83"/>
                </a:solidFill>
                <a:effectLst/>
                <a:uLnTx/>
                <a:uFillTx/>
                <a:latin typeface="Avenir Heavy"/>
                <a:sym typeface="Avenir Heavy"/>
              </a:rPr>
              <a:t>F. Acting in any way that suggests, advertises or implies that the person providing complementary or alternative health care services is licensed as a health care professional under any other chapter of this Title. </a:t>
            </a:r>
          </a:p>
        </p:txBody>
      </p:sp>
      <p:pic>
        <p:nvPicPr>
          <p:cNvPr id="161" name="NHFA_LOGO-with-glow.png" descr="NHFA_LOGO-with-glow.png"/>
          <p:cNvPicPr>
            <a:picLocks noChangeAspect="1"/>
          </p:cNvPicPr>
          <p:nvPr/>
        </p:nvPicPr>
        <p:blipFill>
          <a:blip r:embed="rId2"/>
          <a:stretch>
            <a:fillRect/>
          </a:stretch>
        </p:blipFill>
        <p:spPr>
          <a:xfrm>
            <a:off x="20531509" y="10545474"/>
            <a:ext cx="3863329" cy="2619655"/>
          </a:xfrm>
          <a:prstGeom prst="rect">
            <a:avLst/>
          </a:prstGeom>
          <a:ln w="12700">
            <a:miter lim="400000"/>
          </a:ln>
        </p:spPr>
      </p:pic>
    </p:spTree>
    <p:extLst>
      <p:ext uri="{BB962C8B-B14F-4D97-AF65-F5344CB8AC3E}">
        <p14:creationId xmlns:p14="http://schemas.microsoft.com/office/powerpoint/2010/main" val="4129143318"/>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4"/>
        <p:cNvGrpSpPr/>
        <p:nvPr/>
      </p:nvGrpSpPr>
      <p:grpSpPr>
        <a:xfrm>
          <a:off x="0" y="0"/>
          <a:ext cx="0" cy="0"/>
          <a:chOff x="0" y="0"/>
          <a:chExt cx="0" cy="0"/>
        </a:xfrm>
      </p:grpSpPr>
      <p:sp>
        <p:nvSpPr>
          <p:cNvPr id="165" name="Google Shape;165;g1f1c61ce5be_0_85"/>
          <p:cNvSpPr txBox="1">
            <a:spLocks noGrp="1"/>
          </p:cNvSpPr>
          <p:nvPr>
            <p:ph type="title"/>
          </p:nvPr>
        </p:nvSpPr>
        <p:spPr>
          <a:xfrm>
            <a:off x="721212" y="-505256"/>
            <a:ext cx="22847400" cy="2651400"/>
          </a:xfrm>
          <a:prstGeom prst="rect">
            <a:avLst/>
          </a:prstGeom>
          <a:noFill/>
          <a:ln>
            <a:noFill/>
          </a:ln>
        </p:spPr>
        <p:txBody>
          <a:bodyPr spcFirstLastPara="1" wrap="square" lIns="182850" tIns="91400" rIns="182850" bIns="91400" anchor="ctr" anchorCtr="0">
            <a:normAutofit/>
          </a:bodyPr>
          <a:lstStyle/>
          <a:p>
            <a:pPr algn="ctr">
              <a:buSzPts val="4000"/>
            </a:pPr>
            <a:r>
              <a:rPr lang="en-ZA" sz="8000" b="1" dirty="0"/>
              <a:t>Disclaimer</a:t>
            </a:r>
            <a:endParaRPr dirty="0"/>
          </a:p>
        </p:txBody>
      </p:sp>
      <p:sp>
        <p:nvSpPr>
          <p:cNvPr id="166" name="Google Shape;166;g1f1c61ce5be_0_85"/>
          <p:cNvSpPr txBox="1">
            <a:spLocks noGrp="1"/>
          </p:cNvSpPr>
          <p:nvPr>
            <p:ph type="body" idx="1"/>
          </p:nvPr>
        </p:nvSpPr>
        <p:spPr>
          <a:xfrm>
            <a:off x="167782" y="1424230"/>
            <a:ext cx="23976000" cy="11427000"/>
          </a:xfrm>
          <a:prstGeom prst="rect">
            <a:avLst/>
          </a:prstGeom>
          <a:noFill/>
          <a:ln>
            <a:noFill/>
          </a:ln>
        </p:spPr>
        <p:txBody>
          <a:bodyPr spcFirstLastPara="1" wrap="square" lIns="182850" tIns="91400" rIns="182850" bIns="91400" anchor="t" anchorCtr="0">
            <a:noAutofit/>
          </a:bodyPr>
          <a:lstStyle/>
          <a:p>
            <a:pPr marL="0" indent="0">
              <a:lnSpc>
                <a:spcPct val="80000"/>
              </a:lnSpc>
              <a:spcBef>
                <a:spcPts val="0"/>
              </a:spcBef>
              <a:buSzPts val="1900"/>
              <a:buNone/>
            </a:pPr>
            <a:r>
              <a:rPr lang="en-ZA" sz="3800" dirty="0"/>
              <a:t>This course and handouts contain general information about medical conditions and treatments presented for educational purposes only. The information contained in the course and handouts is not medical advice, diagnosis, or treatment, and you should not rely on the course and/or handouts.</a:t>
            </a:r>
            <a:endParaRPr dirty="0"/>
          </a:p>
          <a:p>
            <a:pPr marL="0" indent="0">
              <a:lnSpc>
                <a:spcPct val="80000"/>
              </a:lnSpc>
              <a:buSzPts val="1900"/>
              <a:buNone/>
            </a:pPr>
            <a:r>
              <a:rPr lang="en-ZA" sz="3800" b="1" dirty="0"/>
              <a:t>Limitation of Warranties:</a:t>
            </a:r>
            <a:endParaRPr dirty="0"/>
          </a:p>
          <a:p>
            <a:pPr marL="0" indent="0">
              <a:lnSpc>
                <a:spcPct val="80000"/>
              </a:lnSpc>
              <a:spcBef>
                <a:spcPts val="0"/>
              </a:spcBef>
              <a:buSzPts val="1900"/>
              <a:buNone/>
            </a:pPr>
            <a:r>
              <a:rPr lang="en-ZA" sz="3800" dirty="0"/>
              <a:t>The medical information in this course and handouts is provided “as is” without any representations or warranties, express or implied. Naturopathic CE makes no representations or warranties in relation to the medical information on this website. Naturopathic CE further does not endorse the presenters of the course. The presenters on Naturopathic CE’s site speak for themselves and not for Naturopathic CE or any of its agents, employees, managers, or owners.</a:t>
            </a:r>
            <a:endParaRPr dirty="0"/>
          </a:p>
          <a:p>
            <a:pPr marL="0" indent="0">
              <a:lnSpc>
                <a:spcPct val="50000"/>
              </a:lnSpc>
              <a:buSzPts val="1900"/>
              <a:buNone/>
            </a:pPr>
            <a:r>
              <a:rPr lang="en-ZA" sz="3800" dirty="0"/>
              <a:t>Without prejudice to the generality of the foregoing paragraph, Naturopathic CE does not warrant that:</a:t>
            </a:r>
            <a:endParaRPr dirty="0"/>
          </a:p>
          <a:p>
            <a:pPr marL="457200" indent="-457200">
              <a:lnSpc>
                <a:spcPct val="50000"/>
              </a:lnSpc>
              <a:buSzPts val="1900"/>
            </a:pPr>
            <a:r>
              <a:rPr lang="en-ZA" sz="3800" dirty="0"/>
              <a:t>The medical information in this course will be constantly available, or available at all; or</a:t>
            </a:r>
            <a:endParaRPr dirty="0"/>
          </a:p>
          <a:p>
            <a:pPr marL="457200" indent="-457200">
              <a:lnSpc>
                <a:spcPct val="50000"/>
              </a:lnSpc>
              <a:buSzPts val="1900"/>
            </a:pPr>
            <a:r>
              <a:rPr lang="en-ZA" sz="3800" dirty="0"/>
              <a:t>The medical information in this course is complete, true, accurate, up-to-date, or non-misleading.</a:t>
            </a:r>
            <a:endParaRPr dirty="0"/>
          </a:p>
          <a:p>
            <a:pPr marL="0" indent="0">
              <a:buSzPts val="1900"/>
              <a:buNone/>
            </a:pPr>
            <a:r>
              <a:rPr lang="en-ZA" sz="3800" b="1" dirty="0"/>
              <a:t>Professional Assistance:</a:t>
            </a:r>
            <a:endParaRPr dirty="0"/>
          </a:p>
          <a:p>
            <a:pPr marL="0" indent="0">
              <a:lnSpc>
                <a:spcPct val="80000"/>
              </a:lnSpc>
              <a:spcBef>
                <a:spcPts val="0"/>
              </a:spcBef>
              <a:buSzPts val="1900"/>
              <a:buNone/>
            </a:pPr>
            <a:r>
              <a:rPr lang="en-ZA" sz="3800" dirty="0"/>
              <a:t>You must not rely on the information in this course as an alternative or substitute to medical advice from your doctor or other professional healthcare provider.</a:t>
            </a:r>
            <a:endParaRPr dirty="0"/>
          </a:p>
          <a:p>
            <a:pPr marL="0" indent="0">
              <a:lnSpc>
                <a:spcPct val="80000"/>
              </a:lnSpc>
              <a:buSzPts val="1900"/>
              <a:buNone/>
            </a:pPr>
            <a:r>
              <a:rPr lang="en-ZA" sz="3800" dirty="0"/>
              <a:t>If you have any specific questions about any medical matter, you should consult your doctor or other professional healthcare provider.</a:t>
            </a:r>
            <a:endParaRPr dirty="0"/>
          </a:p>
          <a:p>
            <a:pPr marL="0" indent="0">
              <a:lnSpc>
                <a:spcPct val="80000"/>
              </a:lnSpc>
              <a:buSzPts val="1900"/>
              <a:buNone/>
            </a:pPr>
            <a:r>
              <a:rPr lang="en-ZA" sz="3800" dirty="0"/>
              <a:t>If you think you may be suffering from any medical condition, you should seek immediate medical attention from a professional healthcare provider.</a:t>
            </a:r>
            <a:endParaRPr dirty="0"/>
          </a:p>
          <a:p>
            <a:pPr marL="0" indent="0">
              <a:lnSpc>
                <a:spcPct val="80000"/>
              </a:lnSpc>
              <a:buSzPts val="1900"/>
              <a:buNone/>
            </a:pPr>
            <a:r>
              <a:rPr lang="en-ZA" sz="3800" dirty="0"/>
              <a:t>You should never delay seeking medical advice, disregard medical advice, or discontinue medical treatment because of information on this website including information on other websites linked from or to this website.</a:t>
            </a:r>
            <a:endParaRPr dirty="0"/>
          </a:p>
          <a:p>
            <a:pPr marL="0" indent="0">
              <a:lnSpc>
                <a:spcPct val="80000"/>
              </a:lnSpc>
              <a:buSzPts val="1900"/>
              <a:buNone/>
            </a:pPr>
            <a:r>
              <a:rPr lang="en-ZA" sz="3800" dirty="0"/>
              <a:t>To the extent that you rely on any information contained in this course and/or related handouts, you assume all risks involved in such reliance.</a:t>
            </a:r>
            <a:endParaRPr dirty="0"/>
          </a:p>
          <a:p>
            <a:pPr marL="0" indent="0">
              <a:buSzPts val="1900"/>
              <a:buNone/>
            </a:pPr>
            <a:endParaRPr sz="3800" dirty="0"/>
          </a:p>
        </p:txBody>
      </p:sp>
      <p:pic>
        <p:nvPicPr>
          <p:cNvPr id="167" name="Google Shape;167;g1f1c61ce5be_0_85"/>
          <p:cNvPicPr preferRelativeResize="0"/>
          <p:nvPr/>
        </p:nvPicPr>
        <p:blipFill rotWithShape="1">
          <a:blip r:embed="rId3">
            <a:alphaModFix amt="18000"/>
          </a:blip>
          <a:srcRect/>
          <a:stretch/>
        </p:blipFill>
        <p:spPr>
          <a:xfrm>
            <a:off x="0" y="3351611"/>
            <a:ext cx="24384000" cy="7012782"/>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Johnny Appleseed"/>
          <p:cNvSpPr txBox="1">
            <a:spLocks noGrp="1"/>
          </p:cNvSpPr>
          <p:nvPr>
            <p:ph type="body" idx="21"/>
          </p:nvPr>
        </p:nvSpPr>
        <p:spPr>
          <a:prstGeom prst="rect">
            <a:avLst/>
          </a:prstGeom>
        </p:spPr>
        <p:txBody>
          <a:bodyPr/>
          <a:lstStyle/>
          <a:p>
            <a:r>
              <a:rPr dirty="0"/>
              <a:t>–Johnny Appleseed</a:t>
            </a:r>
          </a:p>
        </p:txBody>
      </p:sp>
      <p:sp>
        <p:nvSpPr>
          <p:cNvPr id="157" name="“Type a quote here.”"/>
          <p:cNvSpPr txBox="1">
            <a:spLocks noGrp="1"/>
          </p:cNvSpPr>
          <p:nvPr>
            <p:ph type="body" idx="22"/>
          </p:nvPr>
        </p:nvSpPr>
        <p:spPr>
          <a:prstGeom prst="rect">
            <a:avLst/>
          </a:prstGeom>
        </p:spPr>
        <p:txBody>
          <a:bodyPr/>
          <a:lstStyle/>
          <a:p>
            <a:r>
              <a:rPr dirty="0"/>
              <a:t>“Type a quote here.” </a:t>
            </a:r>
          </a:p>
        </p:txBody>
      </p:sp>
      <p:sp>
        <p:nvSpPr>
          <p:cNvPr id="158" name="Rectangle"/>
          <p:cNvSpPr/>
          <p:nvPr/>
        </p:nvSpPr>
        <p:spPr>
          <a:xfrm>
            <a:off x="859631" y="850900"/>
            <a:ext cx="22664738" cy="11785600"/>
          </a:xfrm>
          <a:prstGeom prst="rect">
            <a:avLst/>
          </a:prstGeom>
          <a:solidFill>
            <a:srgbClr val="FFFFFF"/>
          </a:solidFill>
          <a:ln w="12700">
            <a:miter lim="400000"/>
          </a:ln>
        </p:spPr>
        <p:txBody>
          <a:bodyPr lIns="0" tIns="0" rIns="0" bIns="0" anchor="ctr"/>
          <a:lstStyle/>
          <a:p>
            <a:pPr marL="0" marR="0" lvl="0" indent="0" algn="ctr" defTabSz="825500" rtl="0" eaLnBrk="1" fontAlgn="auto" latinLnBrk="0" hangingPunct="0">
              <a:lnSpc>
                <a:spcPct val="100000"/>
              </a:lnSpc>
              <a:spcBef>
                <a:spcPts val="0"/>
              </a:spcBef>
              <a:spcAft>
                <a:spcPts val="0"/>
              </a:spcAft>
              <a:buClrTx/>
              <a:buSzTx/>
              <a:buFontTx/>
              <a:buNone/>
              <a:tabLst/>
              <a:defRPr sz="3200" b="0">
                <a:solidFill>
                  <a:srgbClr val="5451A3"/>
                </a:solidFill>
                <a:latin typeface="Helvetica Neue Medium"/>
                <a:ea typeface="Helvetica Neue Medium"/>
                <a:cs typeface="Helvetica Neue Medium"/>
                <a:sym typeface="Helvetica Neue Medium"/>
              </a:defRPr>
            </a:pPr>
            <a:endParaRPr kumimoji="0" sz="3200" b="0" i="0" u="none" strike="noStrike" kern="0" cap="none" spc="0" normalizeH="0" baseline="0" noProof="0" dirty="0">
              <a:ln>
                <a:noFill/>
              </a:ln>
              <a:solidFill>
                <a:srgbClr val="5451A3"/>
              </a:solidFill>
              <a:effectLst/>
              <a:uLnTx/>
              <a:uFillTx/>
              <a:latin typeface="Helvetica Neue Medium"/>
              <a:sym typeface="Helvetica Neue Medium"/>
            </a:endParaRPr>
          </a:p>
        </p:txBody>
      </p:sp>
      <p:sp>
        <p:nvSpPr>
          <p:cNvPr id="159" name="EXEMPTION:  MN 146A  Complementary and Alternative Practices  include but are not limited to:"/>
          <p:cNvSpPr txBox="1"/>
          <p:nvPr/>
        </p:nvSpPr>
        <p:spPr>
          <a:xfrm>
            <a:off x="5062058" y="1140348"/>
            <a:ext cx="13396296" cy="40867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marL="0" marR="0" lvl="0" indent="0" algn="ctr" defTabSz="457200" rtl="0" eaLnBrk="1" fontAlgn="auto" latinLnBrk="0" hangingPunct="0">
              <a:lnSpc>
                <a:spcPct val="80000"/>
              </a:lnSpc>
              <a:spcBef>
                <a:spcPts val="0"/>
              </a:spcBef>
              <a:spcAft>
                <a:spcPts val="0"/>
              </a:spcAft>
              <a:buClrTx/>
              <a:buSzTx/>
              <a:buFontTx/>
              <a:buNone/>
              <a:tabLst/>
              <a:defRPr sz="6500" b="0">
                <a:solidFill>
                  <a:srgbClr val="632423"/>
                </a:solidFill>
                <a:effectLst>
                  <a:outerShdw blurRad="12700" dist="25400" dir="2700000" rotWithShape="0">
                    <a:srgbClr val="DDDDDD"/>
                  </a:outerShdw>
                </a:effectLst>
                <a:latin typeface="+mn-lt"/>
                <a:ea typeface="+mn-ea"/>
                <a:cs typeface="+mn-cs"/>
                <a:sym typeface="Avenir Heavy"/>
              </a:defRPr>
            </a:pPr>
            <a:r>
              <a:rPr kumimoji="0" lang="en-US" sz="9600" b="0" i="0" u="none" strike="noStrike" kern="0" cap="none" spc="0" normalizeH="0" baseline="0" noProof="0" dirty="0">
                <a:ln>
                  <a:noFill/>
                </a:ln>
                <a:solidFill>
                  <a:srgbClr val="632423"/>
                </a:solidFill>
                <a:effectLst>
                  <a:outerShdw blurRad="12700" dist="25400" dir="2700000" rotWithShape="0">
                    <a:srgbClr val="DDDDDD"/>
                  </a:outerShdw>
                </a:effectLst>
                <a:uLnTx/>
                <a:uFillTx/>
                <a:latin typeface="Avenir Heavy"/>
                <a:sym typeface="Avenir Heavy"/>
              </a:rPr>
              <a:t>2022 Wisconsin </a:t>
            </a:r>
          </a:p>
          <a:p>
            <a:pPr marL="0" marR="0" lvl="0" indent="0" algn="ctr" defTabSz="457200" rtl="0" eaLnBrk="1" fontAlgn="auto" latinLnBrk="0" hangingPunct="0">
              <a:lnSpc>
                <a:spcPct val="80000"/>
              </a:lnSpc>
              <a:spcBef>
                <a:spcPts val="0"/>
              </a:spcBef>
              <a:spcAft>
                <a:spcPts val="0"/>
              </a:spcAft>
              <a:buClrTx/>
              <a:buSzTx/>
              <a:buFontTx/>
              <a:buNone/>
              <a:tabLst/>
              <a:defRPr sz="6500" b="0">
                <a:solidFill>
                  <a:srgbClr val="632423"/>
                </a:solidFill>
                <a:effectLst>
                  <a:outerShdw blurRad="12700" dist="25400" dir="2700000" rotWithShape="0">
                    <a:srgbClr val="DDDDDD"/>
                  </a:outerShdw>
                </a:effectLst>
                <a:latin typeface="+mn-lt"/>
                <a:ea typeface="+mn-ea"/>
                <a:cs typeface="+mn-cs"/>
                <a:sym typeface="Avenir Heavy"/>
              </a:defRPr>
            </a:pPr>
            <a:r>
              <a:rPr kumimoji="0" lang="en-US" sz="9600" b="0" i="0" u="none" strike="noStrike" kern="0" cap="none" spc="0" normalizeH="0" baseline="0" noProof="0" dirty="0">
                <a:ln>
                  <a:noFill/>
                </a:ln>
                <a:solidFill>
                  <a:srgbClr val="632423"/>
                </a:solidFill>
                <a:effectLst>
                  <a:outerShdw blurRad="12700" dist="25400" dir="2700000" rotWithShape="0">
                    <a:srgbClr val="DDDDDD"/>
                  </a:outerShdw>
                </a:effectLst>
                <a:uLnTx/>
                <a:uFillTx/>
                <a:latin typeface="Avenir Heavy"/>
                <a:sym typeface="Avenir Heavy"/>
              </a:rPr>
              <a:t>A Bill </a:t>
            </a:r>
          </a:p>
          <a:p>
            <a:pPr marL="0" marR="0" lvl="0" indent="0" algn="ctr" defTabSz="457200" rtl="0" eaLnBrk="1" fontAlgn="auto" latinLnBrk="0" hangingPunct="0">
              <a:lnSpc>
                <a:spcPct val="80000"/>
              </a:lnSpc>
              <a:spcBef>
                <a:spcPts val="0"/>
              </a:spcBef>
              <a:spcAft>
                <a:spcPts val="0"/>
              </a:spcAft>
              <a:buClrTx/>
              <a:buSzTx/>
              <a:buFontTx/>
              <a:buNone/>
              <a:tabLst/>
              <a:defRPr sz="6500" b="0">
                <a:solidFill>
                  <a:srgbClr val="632423"/>
                </a:solidFill>
                <a:effectLst>
                  <a:outerShdw blurRad="12700" dist="25400" dir="2700000" rotWithShape="0">
                    <a:srgbClr val="DDDDDD"/>
                  </a:outerShdw>
                </a:effectLst>
                <a:latin typeface="+mn-lt"/>
                <a:ea typeface="+mn-ea"/>
                <a:cs typeface="+mn-cs"/>
                <a:sym typeface="Avenir Heavy"/>
              </a:defRPr>
            </a:pPr>
            <a:endParaRPr kumimoji="0" lang="en-US" sz="6500" b="0" i="0" u="none" strike="noStrike" kern="0" cap="none" spc="0" normalizeH="0" baseline="0" noProof="0" dirty="0">
              <a:ln>
                <a:noFill/>
              </a:ln>
              <a:solidFill>
                <a:srgbClr val="632423"/>
              </a:solidFill>
              <a:effectLst>
                <a:outerShdw blurRad="12700" dist="25400" dir="2700000" rotWithShape="0">
                  <a:srgbClr val="DDDDDD"/>
                </a:outerShdw>
              </a:effectLst>
              <a:uLnTx/>
              <a:uFillTx/>
              <a:latin typeface="Avenir Heavy"/>
              <a:sym typeface="Avenir Heavy"/>
            </a:endParaRPr>
          </a:p>
          <a:p>
            <a:pPr marL="0" marR="0" lvl="0" indent="0" algn="ctr" defTabSz="457200" rtl="0" eaLnBrk="1" fontAlgn="auto" latinLnBrk="0" hangingPunct="0">
              <a:lnSpc>
                <a:spcPct val="80000"/>
              </a:lnSpc>
              <a:spcBef>
                <a:spcPts val="0"/>
              </a:spcBef>
              <a:spcAft>
                <a:spcPts val="0"/>
              </a:spcAft>
              <a:buClrTx/>
              <a:buSzTx/>
              <a:buFontTx/>
              <a:buNone/>
              <a:tabLst/>
              <a:defRPr sz="6500" b="0">
                <a:solidFill>
                  <a:srgbClr val="632423"/>
                </a:solidFill>
                <a:effectLst>
                  <a:outerShdw blurRad="12700" dist="25400" dir="2700000" rotWithShape="0">
                    <a:srgbClr val="DDDDDD"/>
                  </a:outerShdw>
                </a:effectLst>
                <a:latin typeface="+mn-lt"/>
                <a:ea typeface="+mn-ea"/>
                <a:cs typeface="+mn-cs"/>
                <a:sym typeface="Avenir Heavy"/>
              </a:defRPr>
            </a:pPr>
            <a:r>
              <a:rPr kumimoji="0" lang="en-US" sz="6500" b="0" i="0" u="none" strike="noStrike" kern="0" cap="none" spc="0" normalizeH="0" baseline="0" noProof="0" dirty="0">
                <a:ln>
                  <a:noFill/>
                </a:ln>
                <a:solidFill>
                  <a:srgbClr val="632423"/>
                </a:solidFill>
                <a:effectLst>
                  <a:outerShdw blurRad="12700" dist="25400" dir="2700000" rotWithShape="0">
                    <a:srgbClr val="DDDDDD"/>
                  </a:outerShdw>
                </a:effectLst>
                <a:uLnTx/>
                <a:uFillTx/>
                <a:latin typeface="Avenir Heavy"/>
                <a:sym typeface="Avenir Heavy"/>
              </a:rPr>
              <a:t>Complementary and Alternative Health</a:t>
            </a:r>
          </a:p>
        </p:txBody>
      </p:sp>
      <p:sp>
        <p:nvSpPr>
          <p:cNvPr id="160" name="(1) acupressure; (2) anthroposophy; (3) aroma therapy; (4) ayurveda; (5) cranial sacral therapy; (6) culturally traditional healing practices; (7) detoxification practices and therapies; (8) energetic healing; (9)polarity  therapy; (10) folk practices; ("/>
          <p:cNvSpPr txBox="1"/>
          <p:nvPr/>
        </p:nvSpPr>
        <p:spPr>
          <a:xfrm>
            <a:off x="2387600" y="6696490"/>
            <a:ext cx="20345400" cy="213391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lgn="l" defTabSz="914400">
              <a:defRPr sz="3600" b="0" i="1">
                <a:solidFill>
                  <a:srgbClr val="293F83"/>
                </a:solidFill>
                <a:latin typeface="+mn-lt"/>
                <a:ea typeface="+mn-ea"/>
                <a:cs typeface="+mn-cs"/>
                <a:sym typeface="Avenir Heavy"/>
              </a:defRPr>
            </a:lvl1p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lang="en-US" sz="6600" b="0" i="0" u="none" strike="noStrike" kern="0" cap="none" spc="0" normalizeH="0" baseline="0" noProof="0" dirty="0">
                <a:ln>
                  <a:noFill/>
                </a:ln>
                <a:solidFill>
                  <a:srgbClr val="293F83"/>
                </a:solidFill>
                <a:effectLst/>
                <a:uLnTx/>
                <a:uFillTx/>
                <a:latin typeface="Avenir Heavy"/>
                <a:sym typeface="Avenir Heavy"/>
              </a:rPr>
              <a:t>2021 Passed both Senate and House</a:t>
            </a:r>
          </a:p>
          <a:p>
            <a:pPr marL="0" marR="0" lvl="0" indent="0" algn="ctr" defTabSz="914400" rtl="0" eaLnBrk="1" fontAlgn="auto" latinLnBrk="0" hangingPunct="0">
              <a:lnSpc>
                <a:spcPct val="100000"/>
              </a:lnSpc>
              <a:spcBef>
                <a:spcPts val="0"/>
              </a:spcBef>
              <a:spcAft>
                <a:spcPts val="0"/>
              </a:spcAft>
              <a:buClrTx/>
              <a:buSzTx/>
              <a:buFontTx/>
              <a:buNone/>
              <a:tabLst/>
              <a:defRPr/>
            </a:pPr>
            <a:r>
              <a:rPr kumimoji="0" lang="en-US" sz="6600" b="0" i="0" u="none" strike="noStrike" kern="0" cap="none" spc="0" normalizeH="0" baseline="0" noProof="0" dirty="0">
                <a:ln>
                  <a:noFill/>
                </a:ln>
                <a:solidFill>
                  <a:srgbClr val="293F83"/>
                </a:solidFill>
                <a:effectLst/>
                <a:uLnTx/>
                <a:uFillTx/>
                <a:latin typeface="Avenir Heavy"/>
                <a:sym typeface="Avenir Heavy"/>
              </a:rPr>
              <a:t>2022 VETOED by Governor</a:t>
            </a:r>
          </a:p>
        </p:txBody>
      </p:sp>
      <p:pic>
        <p:nvPicPr>
          <p:cNvPr id="161" name="NHFA_LOGO-with-glow.png" descr="NHFA_LOGO-with-glow.png"/>
          <p:cNvPicPr>
            <a:picLocks noChangeAspect="1"/>
          </p:cNvPicPr>
          <p:nvPr/>
        </p:nvPicPr>
        <p:blipFill>
          <a:blip r:embed="rId2"/>
          <a:stretch>
            <a:fillRect/>
          </a:stretch>
        </p:blipFill>
        <p:spPr>
          <a:xfrm>
            <a:off x="20531509" y="10545474"/>
            <a:ext cx="3863329" cy="2619655"/>
          </a:xfrm>
          <a:prstGeom prst="rect">
            <a:avLst/>
          </a:prstGeom>
          <a:ln w="12700">
            <a:miter lim="400000"/>
          </a:ln>
        </p:spPr>
      </p:pic>
    </p:spTree>
    <p:extLst>
      <p:ext uri="{BB962C8B-B14F-4D97-AF65-F5344CB8AC3E}">
        <p14:creationId xmlns:p14="http://schemas.microsoft.com/office/powerpoint/2010/main" val="2295169978"/>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Johnny Appleseed"/>
          <p:cNvSpPr txBox="1">
            <a:spLocks noGrp="1"/>
          </p:cNvSpPr>
          <p:nvPr>
            <p:ph type="body" idx="21"/>
          </p:nvPr>
        </p:nvSpPr>
        <p:spPr>
          <a:prstGeom prst="rect">
            <a:avLst/>
          </a:prstGeom>
        </p:spPr>
        <p:txBody>
          <a:bodyPr/>
          <a:lstStyle/>
          <a:p>
            <a:r>
              <a:rPr dirty="0"/>
              <a:t>–Johnny Appleseed</a:t>
            </a:r>
          </a:p>
        </p:txBody>
      </p:sp>
      <p:sp>
        <p:nvSpPr>
          <p:cNvPr id="157" name="“Type a quote here.”"/>
          <p:cNvSpPr txBox="1">
            <a:spLocks noGrp="1"/>
          </p:cNvSpPr>
          <p:nvPr>
            <p:ph type="body" idx="22"/>
          </p:nvPr>
        </p:nvSpPr>
        <p:spPr>
          <a:prstGeom prst="rect">
            <a:avLst/>
          </a:prstGeom>
        </p:spPr>
        <p:txBody>
          <a:bodyPr/>
          <a:lstStyle/>
          <a:p>
            <a:r>
              <a:rPr dirty="0"/>
              <a:t>“Type a quote here.” </a:t>
            </a:r>
          </a:p>
        </p:txBody>
      </p:sp>
      <p:sp>
        <p:nvSpPr>
          <p:cNvPr id="158" name="Rectangle"/>
          <p:cNvSpPr/>
          <p:nvPr/>
        </p:nvSpPr>
        <p:spPr>
          <a:xfrm>
            <a:off x="859631" y="965200"/>
            <a:ext cx="22664738" cy="11785600"/>
          </a:xfrm>
          <a:prstGeom prst="rect">
            <a:avLst/>
          </a:prstGeom>
          <a:solidFill>
            <a:srgbClr val="FFFFFF"/>
          </a:solidFill>
          <a:ln w="12700">
            <a:miter lim="400000"/>
          </a:ln>
        </p:spPr>
        <p:txBody>
          <a:bodyPr lIns="0" tIns="0" rIns="0" bIns="0" anchor="ctr"/>
          <a:lstStyle/>
          <a:p>
            <a:pPr marL="0" marR="0" lvl="0" indent="0" algn="ctr" defTabSz="825500" rtl="0" eaLnBrk="1" fontAlgn="auto" latinLnBrk="0" hangingPunct="0">
              <a:lnSpc>
                <a:spcPct val="100000"/>
              </a:lnSpc>
              <a:spcBef>
                <a:spcPts val="0"/>
              </a:spcBef>
              <a:spcAft>
                <a:spcPts val="0"/>
              </a:spcAft>
              <a:buClrTx/>
              <a:buSzTx/>
              <a:buFontTx/>
              <a:buNone/>
              <a:tabLst/>
              <a:defRPr sz="3200" b="0">
                <a:solidFill>
                  <a:srgbClr val="5451A3"/>
                </a:solidFill>
                <a:latin typeface="Helvetica Neue Medium"/>
                <a:ea typeface="Helvetica Neue Medium"/>
                <a:cs typeface="Helvetica Neue Medium"/>
                <a:sym typeface="Helvetica Neue Medium"/>
              </a:defRPr>
            </a:pPr>
            <a:endParaRPr kumimoji="0" sz="3200" b="0" i="0" u="none" strike="noStrike" kern="0" cap="none" spc="0" normalizeH="0" baseline="0" noProof="0" dirty="0">
              <a:ln>
                <a:noFill/>
              </a:ln>
              <a:solidFill>
                <a:srgbClr val="5451A3"/>
              </a:solidFill>
              <a:effectLst/>
              <a:uLnTx/>
              <a:uFillTx/>
              <a:latin typeface="Helvetica Neue Medium"/>
              <a:sym typeface="Helvetica Neue Medium"/>
            </a:endParaRPr>
          </a:p>
        </p:txBody>
      </p:sp>
      <p:sp>
        <p:nvSpPr>
          <p:cNvPr id="159" name="EXEMPTION:  MN 146A  Complementary and Alternative Practices  include but are not limited to:"/>
          <p:cNvSpPr txBox="1"/>
          <p:nvPr/>
        </p:nvSpPr>
        <p:spPr>
          <a:xfrm>
            <a:off x="5062058" y="1140348"/>
            <a:ext cx="13396296" cy="40867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marL="0" marR="0" lvl="0" indent="0" algn="ctr" defTabSz="457200" rtl="0" eaLnBrk="1" fontAlgn="auto" latinLnBrk="0" hangingPunct="0">
              <a:lnSpc>
                <a:spcPct val="80000"/>
              </a:lnSpc>
              <a:spcBef>
                <a:spcPts val="0"/>
              </a:spcBef>
              <a:spcAft>
                <a:spcPts val="0"/>
              </a:spcAft>
              <a:buClrTx/>
              <a:buSzTx/>
              <a:buFontTx/>
              <a:buNone/>
              <a:tabLst/>
              <a:defRPr sz="6500" b="0">
                <a:solidFill>
                  <a:srgbClr val="632423"/>
                </a:solidFill>
                <a:effectLst>
                  <a:outerShdw blurRad="12700" dist="25400" dir="2700000" rotWithShape="0">
                    <a:srgbClr val="DDDDDD"/>
                  </a:outerShdw>
                </a:effectLst>
                <a:latin typeface="+mn-lt"/>
                <a:ea typeface="+mn-ea"/>
                <a:cs typeface="+mn-cs"/>
                <a:sym typeface="Avenir Heavy"/>
              </a:defRPr>
            </a:pPr>
            <a:r>
              <a:rPr kumimoji="0" lang="en-US" sz="9600" b="0" i="0" u="none" strike="noStrike" kern="0" cap="none" spc="0" normalizeH="0" baseline="0" noProof="0" dirty="0">
                <a:ln>
                  <a:noFill/>
                </a:ln>
                <a:solidFill>
                  <a:srgbClr val="632423"/>
                </a:solidFill>
                <a:effectLst>
                  <a:outerShdw blurRad="12700" dist="25400" dir="2700000" rotWithShape="0">
                    <a:srgbClr val="DDDDDD"/>
                  </a:outerShdw>
                </a:effectLst>
                <a:uLnTx/>
                <a:uFillTx/>
                <a:latin typeface="Avenir Heavy"/>
                <a:sym typeface="Avenir Heavy"/>
              </a:rPr>
              <a:t>2023 Massachusetts </a:t>
            </a:r>
          </a:p>
          <a:p>
            <a:pPr marL="0" marR="0" lvl="0" indent="0" algn="ctr" defTabSz="457200" rtl="0" eaLnBrk="1" fontAlgn="auto" latinLnBrk="0" hangingPunct="0">
              <a:lnSpc>
                <a:spcPct val="80000"/>
              </a:lnSpc>
              <a:spcBef>
                <a:spcPts val="0"/>
              </a:spcBef>
              <a:spcAft>
                <a:spcPts val="0"/>
              </a:spcAft>
              <a:buClrTx/>
              <a:buSzTx/>
              <a:buFontTx/>
              <a:buNone/>
              <a:tabLst/>
              <a:defRPr sz="6500" b="0">
                <a:solidFill>
                  <a:srgbClr val="632423"/>
                </a:solidFill>
                <a:effectLst>
                  <a:outerShdw blurRad="12700" dist="25400" dir="2700000" rotWithShape="0">
                    <a:srgbClr val="DDDDDD"/>
                  </a:outerShdw>
                </a:effectLst>
                <a:latin typeface="+mn-lt"/>
                <a:ea typeface="+mn-ea"/>
                <a:cs typeface="+mn-cs"/>
                <a:sym typeface="Avenir Heavy"/>
              </a:defRPr>
            </a:pPr>
            <a:r>
              <a:rPr kumimoji="0" lang="en-US" sz="9600" b="0" i="0" u="none" strike="noStrike" kern="0" cap="none" spc="0" normalizeH="0" baseline="0" noProof="0" dirty="0">
                <a:ln>
                  <a:noFill/>
                </a:ln>
                <a:solidFill>
                  <a:srgbClr val="632423"/>
                </a:solidFill>
                <a:effectLst>
                  <a:outerShdw blurRad="12700" dist="25400" dir="2700000" rotWithShape="0">
                    <a:srgbClr val="DDDDDD"/>
                  </a:outerShdw>
                </a:effectLst>
                <a:uLnTx/>
                <a:uFillTx/>
                <a:latin typeface="Avenir Heavy"/>
                <a:sym typeface="Avenir Heavy"/>
              </a:rPr>
              <a:t>A Bill </a:t>
            </a:r>
          </a:p>
          <a:p>
            <a:pPr marL="0" marR="0" lvl="0" indent="0" algn="ctr" defTabSz="457200" rtl="0" eaLnBrk="1" fontAlgn="auto" latinLnBrk="0" hangingPunct="0">
              <a:lnSpc>
                <a:spcPct val="80000"/>
              </a:lnSpc>
              <a:spcBef>
                <a:spcPts val="0"/>
              </a:spcBef>
              <a:spcAft>
                <a:spcPts val="0"/>
              </a:spcAft>
              <a:buClrTx/>
              <a:buSzTx/>
              <a:buFontTx/>
              <a:buNone/>
              <a:tabLst/>
              <a:defRPr sz="6500" b="0">
                <a:solidFill>
                  <a:srgbClr val="632423"/>
                </a:solidFill>
                <a:effectLst>
                  <a:outerShdw blurRad="12700" dist="25400" dir="2700000" rotWithShape="0">
                    <a:srgbClr val="DDDDDD"/>
                  </a:outerShdw>
                </a:effectLst>
                <a:latin typeface="+mn-lt"/>
                <a:ea typeface="+mn-ea"/>
                <a:cs typeface="+mn-cs"/>
                <a:sym typeface="Avenir Heavy"/>
              </a:defRPr>
            </a:pPr>
            <a:endParaRPr kumimoji="0" lang="en-US" sz="6500" b="0" i="0" u="none" strike="noStrike" kern="0" cap="none" spc="0" normalizeH="0" baseline="0" noProof="0" dirty="0">
              <a:ln>
                <a:noFill/>
              </a:ln>
              <a:solidFill>
                <a:srgbClr val="632423"/>
              </a:solidFill>
              <a:effectLst>
                <a:outerShdw blurRad="12700" dist="25400" dir="2700000" rotWithShape="0">
                  <a:srgbClr val="DDDDDD"/>
                </a:outerShdw>
              </a:effectLst>
              <a:uLnTx/>
              <a:uFillTx/>
              <a:latin typeface="Avenir Heavy"/>
              <a:sym typeface="Avenir Heavy"/>
            </a:endParaRPr>
          </a:p>
          <a:p>
            <a:pPr marL="0" marR="0" lvl="0" indent="0" algn="ctr" defTabSz="457200" rtl="0" eaLnBrk="1" fontAlgn="auto" latinLnBrk="0" hangingPunct="0">
              <a:lnSpc>
                <a:spcPct val="80000"/>
              </a:lnSpc>
              <a:spcBef>
                <a:spcPts val="0"/>
              </a:spcBef>
              <a:spcAft>
                <a:spcPts val="0"/>
              </a:spcAft>
              <a:buClrTx/>
              <a:buSzTx/>
              <a:buFontTx/>
              <a:buNone/>
              <a:tabLst/>
              <a:defRPr sz="6500" b="0">
                <a:solidFill>
                  <a:srgbClr val="632423"/>
                </a:solidFill>
                <a:effectLst>
                  <a:outerShdw blurRad="12700" dist="25400" dir="2700000" rotWithShape="0">
                    <a:srgbClr val="DDDDDD"/>
                  </a:outerShdw>
                </a:effectLst>
                <a:latin typeface="+mn-lt"/>
                <a:ea typeface="+mn-ea"/>
                <a:cs typeface="+mn-cs"/>
                <a:sym typeface="Avenir Heavy"/>
              </a:defRPr>
            </a:pPr>
            <a:r>
              <a:rPr kumimoji="0" lang="en-US" sz="6500" b="0" i="0" u="none" strike="noStrike" kern="0" cap="none" spc="0" normalizeH="0" baseline="0" noProof="0" dirty="0">
                <a:ln>
                  <a:noFill/>
                </a:ln>
                <a:solidFill>
                  <a:srgbClr val="632423"/>
                </a:solidFill>
                <a:effectLst>
                  <a:outerShdw blurRad="12700" dist="25400" dir="2700000" rotWithShape="0">
                    <a:srgbClr val="DDDDDD"/>
                  </a:outerShdw>
                </a:effectLst>
                <a:uLnTx/>
                <a:uFillTx/>
                <a:latin typeface="Avenir Heavy"/>
                <a:sym typeface="Avenir Heavy"/>
              </a:rPr>
              <a:t>Complementary and Alternative Health</a:t>
            </a:r>
          </a:p>
        </p:txBody>
      </p:sp>
      <p:sp>
        <p:nvSpPr>
          <p:cNvPr id="160" name="(1) acupressure; (2) anthroposophy; (3) aroma therapy; (4) ayurveda; (5) cranial sacral therapy; (6) culturally traditional healing practices; (7) detoxification practices and therapies; (8) energetic healing; (9)polarity  therapy; (10) folk practices; ("/>
          <p:cNvSpPr txBox="1"/>
          <p:nvPr/>
        </p:nvSpPr>
        <p:spPr>
          <a:xfrm>
            <a:off x="2374900" y="5535015"/>
            <a:ext cx="20345400" cy="41652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lgn="l" defTabSz="914400">
              <a:defRPr sz="3600" b="0" i="1">
                <a:solidFill>
                  <a:srgbClr val="293F83"/>
                </a:solidFill>
                <a:latin typeface="+mn-lt"/>
                <a:ea typeface="+mn-ea"/>
                <a:cs typeface="+mn-cs"/>
                <a:sym typeface="Avenir Heavy"/>
              </a:defRPr>
            </a:lvl1p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lang="en-US" sz="6600" b="0" i="0" u="none" strike="noStrike" kern="0" cap="none" spc="0" normalizeH="0" baseline="0" noProof="0" dirty="0">
                <a:ln>
                  <a:noFill/>
                </a:ln>
                <a:solidFill>
                  <a:srgbClr val="293F83"/>
                </a:solidFill>
                <a:effectLst/>
                <a:uLnTx/>
                <a:uFillTx/>
                <a:latin typeface="Avenir Heavy"/>
                <a:sym typeface="Avenir Heavy"/>
              </a:rPr>
              <a:t>Hearing September 21, 2023</a:t>
            </a:r>
          </a:p>
          <a:p>
            <a:pPr marL="0" marR="0" lvl="0" indent="0" algn="ctr" defTabSz="914400" rtl="0" eaLnBrk="1" fontAlgn="auto" latinLnBrk="0" hangingPunct="0">
              <a:lnSpc>
                <a:spcPct val="100000"/>
              </a:lnSpc>
              <a:spcBef>
                <a:spcPts val="0"/>
              </a:spcBef>
              <a:spcAft>
                <a:spcPts val="0"/>
              </a:spcAft>
              <a:buClrTx/>
              <a:buSzTx/>
              <a:buFontTx/>
              <a:buNone/>
              <a:tabLst/>
              <a:defRPr/>
            </a:pPr>
            <a:r>
              <a:rPr kumimoji="0" lang="en-US" sz="6600" b="0" i="0" u="none" strike="noStrike" kern="0" cap="none" spc="0" normalizeH="0" baseline="0" noProof="0" dirty="0">
                <a:ln>
                  <a:noFill/>
                </a:ln>
                <a:solidFill>
                  <a:srgbClr val="293F83"/>
                </a:solidFill>
                <a:effectLst/>
                <a:uLnTx/>
                <a:uFillTx/>
                <a:latin typeface="Avenir Heavy"/>
                <a:sym typeface="Avenir Heavy"/>
              </a:rPr>
              <a:t>Joint Public Health Committee</a:t>
            </a:r>
          </a:p>
          <a:p>
            <a:pPr marL="0" marR="0" lvl="0" indent="0" algn="ctr" defTabSz="914400" rtl="0" eaLnBrk="1" fontAlgn="auto" latinLnBrk="0" hangingPunct="0">
              <a:lnSpc>
                <a:spcPct val="100000"/>
              </a:lnSpc>
              <a:spcBef>
                <a:spcPts val="0"/>
              </a:spcBef>
              <a:spcAft>
                <a:spcPts val="0"/>
              </a:spcAft>
              <a:buClrTx/>
              <a:buSzTx/>
              <a:buFontTx/>
              <a:buNone/>
              <a:tabLst/>
              <a:defRPr/>
            </a:pPr>
            <a:endParaRPr kumimoji="0" lang="en-US" sz="6600" b="0" i="0" u="none" strike="noStrike" kern="0" cap="none" spc="0" normalizeH="0" baseline="0" noProof="0" dirty="0">
              <a:ln>
                <a:noFill/>
              </a:ln>
              <a:solidFill>
                <a:srgbClr val="293F83"/>
              </a:solidFill>
              <a:effectLst/>
              <a:uLnTx/>
              <a:uFillTx/>
              <a:latin typeface="Avenir Heavy"/>
              <a:sym typeface="Avenir Heavy"/>
            </a:endParaRPr>
          </a:p>
          <a:p>
            <a:pPr marL="0" marR="0" lvl="0" indent="0" algn="ctr" defTabSz="914400" rtl="0" eaLnBrk="1" fontAlgn="auto" latinLnBrk="0" hangingPunct="0">
              <a:lnSpc>
                <a:spcPct val="100000"/>
              </a:lnSpc>
              <a:spcBef>
                <a:spcPts val="0"/>
              </a:spcBef>
              <a:spcAft>
                <a:spcPts val="0"/>
              </a:spcAft>
              <a:buClrTx/>
              <a:buSzTx/>
              <a:buFontTx/>
              <a:buNone/>
              <a:tabLst/>
              <a:defRPr/>
            </a:pPr>
            <a:r>
              <a:rPr kumimoji="0" lang="en-US" sz="6600" b="1" i="0" u="none" strike="noStrike" kern="0" cap="none" spc="0" normalizeH="0" baseline="0" noProof="0" dirty="0">
                <a:ln>
                  <a:noFill/>
                </a:ln>
                <a:solidFill>
                  <a:srgbClr val="293F83"/>
                </a:solidFill>
                <a:effectLst/>
                <a:uLnTx/>
                <a:uFillTx/>
                <a:latin typeface="Avenir Heavy"/>
                <a:sym typeface="Avenir Heavy"/>
              </a:rPr>
              <a:t>Senate Bill 1329 and House Bill 2244</a:t>
            </a:r>
            <a:r>
              <a:rPr kumimoji="0" lang="en-US" sz="4000" b="1" i="1" u="none" strike="noStrike" kern="0" cap="none" spc="0" normalizeH="0" baseline="0" noProof="0" dirty="0">
                <a:ln>
                  <a:noFill/>
                </a:ln>
                <a:solidFill>
                  <a:srgbClr val="293F83"/>
                </a:solidFill>
                <a:effectLst/>
                <a:uLnTx/>
                <a:uFillTx/>
                <a:latin typeface="Avenir Heavy"/>
                <a:sym typeface="Avenir Heavy"/>
              </a:rPr>
              <a:t>	</a:t>
            </a:r>
          </a:p>
        </p:txBody>
      </p:sp>
      <p:pic>
        <p:nvPicPr>
          <p:cNvPr id="161" name="NHFA_LOGO-with-glow.png" descr="NHFA_LOGO-with-glow.png"/>
          <p:cNvPicPr>
            <a:picLocks noChangeAspect="1"/>
          </p:cNvPicPr>
          <p:nvPr/>
        </p:nvPicPr>
        <p:blipFill>
          <a:blip r:embed="rId2"/>
          <a:stretch>
            <a:fillRect/>
          </a:stretch>
        </p:blipFill>
        <p:spPr>
          <a:xfrm>
            <a:off x="20531509" y="10545474"/>
            <a:ext cx="3863329" cy="2619655"/>
          </a:xfrm>
          <a:prstGeom prst="rect">
            <a:avLst/>
          </a:prstGeom>
          <a:ln w="12700">
            <a:miter lim="400000"/>
          </a:ln>
        </p:spPr>
      </p:pic>
    </p:spTree>
    <p:extLst>
      <p:ext uri="{BB962C8B-B14F-4D97-AF65-F5344CB8AC3E}">
        <p14:creationId xmlns:p14="http://schemas.microsoft.com/office/powerpoint/2010/main" val="788532667"/>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Johnny Appleseed"/>
          <p:cNvSpPr txBox="1">
            <a:spLocks noGrp="1"/>
          </p:cNvSpPr>
          <p:nvPr>
            <p:ph type="body" idx="21"/>
          </p:nvPr>
        </p:nvSpPr>
        <p:spPr>
          <a:prstGeom prst="rect">
            <a:avLst/>
          </a:prstGeom>
        </p:spPr>
        <p:txBody>
          <a:bodyPr/>
          <a:lstStyle/>
          <a:p>
            <a:r>
              <a:rPr dirty="0"/>
              <a:t>–Johnny Appleseed</a:t>
            </a:r>
          </a:p>
        </p:txBody>
      </p:sp>
      <p:sp>
        <p:nvSpPr>
          <p:cNvPr id="164" name="“Type a quote here.”"/>
          <p:cNvSpPr txBox="1">
            <a:spLocks noGrp="1"/>
          </p:cNvSpPr>
          <p:nvPr>
            <p:ph type="body" idx="22"/>
          </p:nvPr>
        </p:nvSpPr>
        <p:spPr>
          <a:prstGeom prst="rect">
            <a:avLst/>
          </a:prstGeom>
        </p:spPr>
        <p:txBody>
          <a:bodyPr/>
          <a:lstStyle/>
          <a:p>
            <a:r>
              <a:rPr dirty="0"/>
              <a:t>“Type a quote here.” </a:t>
            </a:r>
          </a:p>
        </p:txBody>
      </p:sp>
      <p:sp>
        <p:nvSpPr>
          <p:cNvPr id="165" name="Rectangle"/>
          <p:cNvSpPr/>
          <p:nvPr/>
        </p:nvSpPr>
        <p:spPr>
          <a:xfrm>
            <a:off x="859631" y="965200"/>
            <a:ext cx="22664738" cy="11785600"/>
          </a:xfrm>
          <a:prstGeom prst="rect">
            <a:avLst/>
          </a:prstGeom>
          <a:solidFill>
            <a:srgbClr val="FFFFFF"/>
          </a:solidFill>
          <a:ln w="12700">
            <a:miter lim="400000"/>
          </a:ln>
        </p:spPr>
        <p:txBody>
          <a:bodyPr lIns="0" tIns="0" rIns="0" bIns="0" anchor="ctr"/>
          <a:lstStyle/>
          <a:p>
            <a:pPr marL="0" marR="0" lvl="0" indent="0" algn="ctr" defTabSz="825500" rtl="0" eaLnBrk="1" fontAlgn="auto" latinLnBrk="0" hangingPunct="0">
              <a:lnSpc>
                <a:spcPct val="100000"/>
              </a:lnSpc>
              <a:spcBef>
                <a:spcPts val="0"/>
              </a:spcBef>
              <a:spcAft>
                <a:spcPts val="0"/>
              </a:spcAft>
              <a:buClrTx/>
              <a:buSzTx/>
              <a:buFontTx/>
              <a:buNone/>
              <a:tabLst/>
              <a:defRPr sz="3200" b="0">
                <a:solidFill>
                  <a:srgbClr val="5451A3"/>
                </a:solidFill>
                <a:latin typeface="Helvetica Neue Medium"/>
                <a:ea typeface="Helvetica Neue Medium"/>
                <a:cs typeface="Helvetica Neue Medium"/>
                <a:sym typeface="Helvetica Neue Medium"/>
              </a:defRPr>
            </a:pPr>
            <a:endParaRPr kumimoji="0" sz="3200" b="0" i="0" u="none" strike="noStrike" kern="0" cap="none" spc="0" normalizeH="0" baseline="0" noProof="0" dirty="0">
              <a:ln>
                <a:noFill/>
              </a:ln>
              <a:solidFill>
                <a:srgbClr val="5451A3"/>
              </a:solidFill>
              <a:effectLst/>
              <a:uLnTx/>
              <a:uFillTx/>
              <a:latin typeface="Helvetica Neue Medium"/>
              <a:sym typeface="Helvetica Neue Medium"/>
            </a:endParaRPr>
          </a:p>
        </p:txBody>
      </p:sp>
      <p:sp>
        <p:nvSpPr>
          <p:cNvPr id="166" name="Homeopathic Remedies"/>
          <p:cNvSpPr txBox="1"/>
          <p:nvPr/>
        </p:nvSpPr>
        <p:spPr>
          <a:xfrm>
            <a:off x="2953031" y="2626046"/>
            <a:ext cx="18490638" cy="16414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defTabSz="457200">
              <a:defRPr sz="10000" b="0">
                <a:solidFill>
                  <a:srgbClr val="632423"/>
                </a:solidFill>
                <a:effectLst>
                  <a:outerShdw blurRad="12700" dist="25400" dir="2700000" rotWithShape="0">
                    <a:srgbClr val="DDDDDD"/>
                  </a:outerShdw>
                </a:effectLst>
                <a:latin typeface="+mn-lt"/>
                <a:ea typeface="+mn-ea"/>
                <a:cs typeface="+mn-cs"/>
                <a:sym typeface="Avenir Heavy"/>
              </a:defRPr>
            </a:lvl1pPr>
          </a:lstStyle>
          <a:p>
            <a:pPr marL="0" marR="0" lvl="0" indent="0" algn="ctr" defTabSz="457200" rtl="0" eaLnBrk="1" fontAlgn="auto" latinLnBrk="0" hangingPunct="0">
              <a:lnSpc>
                <a:spcPct val="100000"/>
              </a:lnSpc>
              <a:spcBef>
                <a:spcPts val="0"/>
              </a:spcBef>
              <a:spcAft>
                <a:spcPts val="0"/>
              </a:spcAft>
              <a:buClrTx/>
              <a:buSzTx/>
              <a:buFontTx/>
              <a:buNone/>
              <a:tabLst/>
              <a:defRPr/>
            </a:pPr>
            <a:r>
              <a:rPr kumimoji="0" lang="en-US" sz="10000" b="0" i="0" u="none" strike="noStrike" kern="0" cap="none" spc="0" normalizeH="0" baseline="0" noProof="0" dirty="0">
                <a:ln>
                  <a:noFill/>
                </a:ln>
                <a:solidFill>
                  <a:srgbClr val="632423"/>
                </a:solidFill>
                <a:effectLst>
                  <a:outerShdw blurRad="12700" dist="25400" dir="2700000" rotWithShape="0">
                    <a:srgbClr val="DDDDDD"/>
                  </a:outerShdw>
                </a:effectLst>
                <a:uLnTx/>
                <a:uFillTx/>
                <a:latin typeface="Avenir Heavy"/>
                <a:sym typeface="Avenir Heavy"/>
              </a:rPr>
              <a:t>Safe Harbor Health Freedom States</a:t>
            </a:r>
            <a:endParaRPr kumimoji="0" sz="10000" b="0" i="0" u="none" strike="noStrike" kern="0" cap="none" spc="0" normalizeH="0" baseline="0" noProof="0" dirty="0">
              <a:ln>
                <a:noFill/>
              </a:ln>
              <a:solidFill>
                <a:srgbClr val="632423"/>
              </a:solidFill>
              <a:effectLst>
                <a:outerShdw blurRad="12700" dist="25400" dir="2700000" rotWithShape="0">
                  <a:srgbClr val="DDDDDD"/>
                </a:outerShdw>
              </a:effectLst>
              <a:uLnTx/>
              <a:uFillTx/>
              <a:latin typeface="Avenir Heavy"/>
              <a:sym typeface="Avenir Heavy"/>
            </a:endParaRPr>
          </a:p>
        </p:txBody>
      </p:sp>
      <p:sp>
        <p:nvSpPr>
          <p:cNvPr id="167" name="Are you making or selling remedies or making health claims that are not approved drug claims?"/>
          <p:cNvSpPr txBox="1"/>
          <p:nvPr/>
        </p:nvSpPr>
        <p:spPr>
          <a:xfrm>
            <a:off x="5679037" y="4870664"/>
            <a:ext cx="13934175" cy="63114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defTabSz="457200">
              <a:lnSpc>
                <a:spcPct val="90000"/>
              </a:lnSpc>
              <a:spcBef>
                <a:spcPts val="1000"/>
              </a:spcBef>
              <a:defRPr sz="6700" b="0">
                <a:solidFill>
                  <a:srgbClr val="293F83"/>
                </a:solidFill>
                <a:effectLst>
                  <a:outerShdw blurRad="12700" dist="25400" dir="2700000" rotWithShape="0">
                    <a:srgbClr val="DDDDDD"/>
                  </a:outerShdw>
                </a:effectLst>
                <a:latin typeface="Avenir Medium"/>
                <a:ea typeface="Avenir Medium"/>
                <a:cs typeface="Avenir Medium"/>
                <a:sym typeface="Avenir Medium"/>
              </a:defRPr>
            </a:lvl1pPr>
          </a:lstStyle>
          <a:p>
            <a:pPr marL="0" marR="0" lvl="0" indent="0" algn="l" defTabSz="457200" rtl="0" eaLnBrk="1" fontAlgn="auto" latinLnBrk="0" hangingPunct="0">
              <a:lnSpc>
                <a:spcPct val="90000"/>
              </a:lnSpc>
              <a:spcBef>
                <a:spcPts val="1000"/>
              </a:spcBef>
              <a:spcAft>
                <a:spcPts val="0"/>
              </a:spcAft>
              <a:buClrTx/>
              <a:buSzTx/>
              <a:buFontTx/>
              <a:buNone/>
              <a:tabLst/>
              <a:defRPr/>
            </a:pPr>
            <a:r>
              <a:rPr kumimoji="0" lang="en-US" sz="6700" b="0" i="0" u="none" strike="noStrike" kern="0" cap="none" spc="0" normalizeH="0" baseline="0" noProof="0" dirty="0">
                <a:ln>
                  <a:noFill/>
                </a:ln>
                <a:solidFill>
                  <a:srgbClr val="293F83"/>
                </a:solidFill>
                <a:effectLst>
                  <a:outerShdw blurRad="12700" dist="25400" dir="2700000" rotWithShape="0">
                    <a:srgbClr val="DDDDDD"/>
                  </a:outerShdw>
                </a:effectLst>
                <a:uLnTx/>
                <a:uFillTx/>
                <a:latin typeface="Avenir Medium"/>
                <a:sym typeface="Avenir Medium"/>
              </a:rPr>
              <a:t>Oklahoma *						Louisiana</a:t>
            </a:r>
          </a:p>
          <a:p>
            <a:pPr marL="0" marR="0" lvl="0" indent="0" algn="l" defTabSz="457200" rtl="0" eaLnBrk="1" fontAlgn="auto" latinLnBrk="0" hangingPunct="0">
              <a:lnSpc>
                <a:spcPct val="90000"/>
              </a:lnSpc>
              <a:spcBef>
                <a:spcPts val="1000"/>
              </a:spcBef>
              <a:spcAft>
                <a:spcPts val="0"/>
              </a:spcAft>
              <a:buClrTx/>
              <a:buSzTx/>
              <a:buFontTx/>
              <a:buNone/>
              <a:tabLst/>
              <a:defRPr/>
            </a:pPr>
            <a:r>
              <a:rPr kumimoji="0" lang="en-US" sz="6700" b="0" i="0" u="none" strike="noStrike" kern="0" cap="none" spc="0" normalizeH="0" baseline="0" noProof="0" dirty="0">
                <a:ln>
                  <a:noFill/>
                </a:ln>
                <a:solidFill>
                  <a:srgbClr val="293F83"/>
                </a:solidFill>
                <a:effectLst>
                  <a:outerShdw blurRad="12700" dist="25400" dir="2700000" rotWithShape="0">
                    <a:srgbClr val="DDDDDD"/>
                  </a:outerShdw>
                </a:effectLst>
                <a:uLnTx/>
                <a:uFillTx/>
                <a:latin typeface="Avenir Medium"/>
                <a:sym typeface="Avenir Medium"/>
              </a:rPr>
              <a:t>Idaho *										Arizona</a:t>
            </a:r>
          </a:p>
          <a:p>
            <a:pPr marL="0" marR="0" lvl="0" indent="0" algn="l" defTabSz="457200" rtl="0" eaLnBrk="1" fontAlgn="auto" latinLnBrk="0" hangingPunct="0">
              <a:lnSpc>
                <a:spcPct val="90000"/>
              </a:lnSpc>
              <a:spcBef>
                <a:spcPts val="1000"/>
              </a:spcBef>
              <a:spcAft>
                <a:spcPts val="0"/>
              </a:spcAft>
              <a:buClrTx/>
              <a:buSzTx/>
              <a:buFontTx/>
              <a:buNone/>
              <a:tabLst/>
              <a:defRPr/>
            </a:pPr>
            <a:r>
              <a:rPr kumimoji="0" lang="en-US" sz="6700" b="0" i="0" u="none" strike="noStrike" kern="0" cap="none" spc="0" normalizeH="0" baseline="0" noProof="0" dirty="0">
                <a:ln>
                  <a:noFill/>
                </a:ln>
                <a:solidFill>
                  <a:srgbClr val="293F83"/>
                </a:solidFill>
                <a:effectLst>
                  <a:outerShdw blurRad="12700" dist="25400" dir="2700000" rotWithShape="0">
                    <a:srgbClr val="DDDDDD"/>
                  </a:outerShdw>
                </a:effectLst>
                <a:uLnTx/>
                <a:uFillTx/>
                <a:latin typeface="Avenir Medium"/>
                <a:sym typeface="Avenir Medium"/>
              </a:rPr>
              <a:t>Minnesota							New Mexico</a:t>
            </a:r>
          </a:p>
          <a:p>
            <a:pPr marL="0" marR="0" lvl="0" indent="0" algn="l" defTabSz="457200" rtl="0" eaLnBrk="1" fontAlgn="auto" latinLnBrk="0" hangingPunct="0">
              <a:lnSpc>
                <a:spcPct val="90000"/>
              </a:lnSpc>
              <a:spcBef>
                <a:spcPts val="1000"/>
              </a:spcBef>
              <a:spcAft>
                <a:spcPts val="0"/>
              </a:spcAft>
              <a:buClrTx/>
              <a:buSzTx/>
              <a:buFontTx/>
              <a:buNone/>
              <a:tabLst/>
              <a:defRPr/>
            </a:pPr>
            <a:r>
              <a:rPr kumimoji="0" lang="en-US" sz="6700" b="0" i="0" u="none" strike="noStrike" kern="0" cap="none" spc="0" normalizeH="0" baseline="0" noProof="0" dirty="0">
                <a:ln>
                  <a:noFill/>
                </a:ln>
                <a:solidFill>
                  <a:srgbClr val="293F83"/>
                </a:solidFill>
                <a:effectLst>
                  <a:outerShdw blurRad="12700" dist="25400" dir="2700000" rotWithShape="0">
                    <a:srgbClr val="DDDDDD"/>
                  </a:outerShdw>
                </a:effectLst>
                <a:uLnTx/>
                <a:uFillTx/>
                <a:latin typeface="Avenir Medium"/>
                <a:sym typeface="Avenir Medium"/>
              </a:rPr>
              <a:t>Rhode Island						Colorado</a:t>
            </a:r>
          </a:p>
          <a:p>
            <a:pPr marL="0" marR="0" lvl="0" indent="0" algn="l" defTabSz="457200" rtl="0" eaLnBrk="1" fontAlgn="auto" latinLnBrk="0" hangingPunct="0">
              <a:lnSpc>
                <a:spcPct val="90000"/>
              </a:lnSpc>
              <a:spcBef>
                <a:spcPts val="1000"/>
              </a:spcBef>
              <a:spcAft>
                <a:spcPts val="0"/>
              </a:spcAft>
              <a:buClrTx/>
              <a:buSzTx/>
              <a:buFontTx/>
              <a:buNone/>
              <a:tabLst/>
              <a:defRPr/>
            </a:pPr>
            <a:r>
              <a:rPr kumimoji="0" lang="en-US" sz="6700" b="0" i="0" u="none" strike="noStrike" kern="0" cap="none" spc="0" normalizeH="0" baseline="0" noProof="0" dirty="0">
                <a:ln>
                  <a:noFill/>
                </a:ln>
                <a:solidFill>
                  <a:srgbClr val="293F83"/>
                </a:solidFill>
                <a:effectLst>
                  <a:outerShdw blurRad="12700" dist="25400" dir="2700000" rotWithShape="0">
                    <a:srgbClr val="DDDDDD"/>
                  </a:outerShdw>
                </a:effectLst>
                <a:uLnTx/>
                <a:uFillTx/>
                <a:latin typeface="Avenir Medium"/>
                <a:sym typeface="Avenir Medium"/>
              </a:rPr>
              <a:t>California								Nevada</a:t>
            </a:r>
          </a:p>
          <a:p>
            <a:pPr marL="0" marR="0" lvl="0" indent="0" algn="l" defTabSz="457200" rtl="0" eaLnBrk="1" fontAlgn="auto" latinLnBrk="0" hangingPunct="0">
              <a:lnSpc>
                <a:spcPct val="90000"/>
              </a:lnSpc>
              <a:spcBef>
                <a:spcPts val="1000"/>
              </a:spcBef>
              <a:spcAft>
                <a:spcPts val="0"/>
              </a:spcAft>
              <a:buClrTx/>
              <a:buSzTx/>
              <a:buFontTx/>
              <a:buNone/>
              <a:tabLst/>
              <a:defRPr/>
            </a:pPr>
            <a:r>
              <a:rPr kumimoji="0" lang="en-US" sz="6700" b="0" i="0" u="none" strike="noStrike" kern="0" cap="none" spc="0" normalizeH="0" baseline="0" noProof="0" dirty="0">
                <a:ln>
                  <a:noFill/>
                </a:ln>
                <a:solidFill>
                  <a:srgbClr val="293F83"/>
                </a:solidFill>
                <a:effectLst>
                  <a:outerShdw blurRad="12700" dist="25400" dir="2700000" rotWithShape="0">
                    <a:srgbClr val="DDDDDD"/>
                  </a:outerShdw>
                </a:effectLst>
                <a:uLnTx/>
                <a:uFillTx/>
                <a:latin typeface="Avenir Medium"/>
                <a:sym typeface="Avenir Medium"/>
              </a:rPr>
              <a:t>															Maine</a:t>
            </a:r>
          </a:p>
        </p:txBody>
      </p:sp>
      <p:pic>
        <p:nvPicPr>
          <p:cNvPr id="168" name="NHFA_LOGO-with-glow.png" descr="NHFA_LOGO-with-glow.png"/>
          <p:cNvPicPr>
            <a:picLocks noChangeAspect="1"/>
          </p:cNvPicPr>
          <p:nvPr/>
        </p:nvPicPr>
        <p:blipFill>
          <a:blip r:embed="rId2"/>
          <a:stretch>
            <a:fillRect/>
          </a:stretch>
        </p:blipFill>
        <p:spPr>
          <a:xfrm>
            <a:off x="21216768" y="11234387"/>
            <a:ext cx="3254810" cy="2207028"/>
          </a:xfrm>
          <a:prstGeom prst="rect">
            <a:avLst/>
          </a:prstGeom>
          <a:ln w="12700">
            <a:miter lim="400000"/>
          </a:ln>
        </p:spPr>
      </p:pic>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1506" name="Rectangle 2"/>
          <p:cNvSpPr>
            <a:spLocks noChangeArrowheads="1"/>
          </p:cNvSpPr>
          <p:nvPr/>
        </p:nvSpPr>
        <p:spPr bwMode="auto">
          <a:xfrm>
            <a:off x="3048000" y="1028700"/>
            <a:ext cx="1600200" cy="2057400"/>
          </a:xfrm>
          <a:prstGeom prst="rect">
            <a:avLst/>
          </a:prstGeom>
          <a:solidFill>
            <a:srgbClr val="000099"/>
          </a:solidFill>
          <a:ln w="9525">
            <a:solidFill>
              <a:srgbClr val="000000"/>
            </a:solidFill>
            <a:miter lim="800000"/>
            <a:headEnd/>
            <a:tailEnd/>
          </a:ln>
        </p:spPr>
        <p:txBody>
          <a:bodyPr/>
          <a:lstStyle/>
          <a:p>
            <a:pPr defTabSz="1828800" fontAlgn="base" hangingPunct="1">
              <a:spcBef>
                <a:spcPct val="0"/>
              </a:spcBef>
              <a:spcAft>
                <a:spcPct val="0"/>
              </a:spcAft>
              <a:defRPr/>
            </a:pPr>
            <a:r>
              <a:rPr lang="en-US" sz="2400" kern="1200" dirty="0">
                <a:solidFill>
                  <a:srgbClr val="FFFF00"/>
                </a:solidFill>
                <a:effectLst>
                  <a:outerShdw blurRad="38100" dist="38100" dir="2700000" algn="tl">
                    <a:srgbClr val="000000"/>
                  </a:outerShdw>
                </a:effectLst>
                <a:latin typeface="Constantia"/>
                <a:ea typeface="+mn-ea"/>
                <a:cs typeface="Times New Roman" pitchFamily="18" charset="0"/>
              </a:rPr>
              <a:t>WA</a:t>
            </a:r>
            <a:endParaRPr lang="en-US" sz="2400" b="0" kern="1200" dirty="0">
              <a:solidFill>
                <a:srgbClr val="FFFFCC"/>
              </a:solidFill>
              <a:effectLst>
                <a:outerShdw blurRad="38100" dist="38100" dir="2700000" algn="tl">
                  <a:srgbClr val="000000"/>
                </a:outerShdw>
              </a:effectLst>
              <a:latin typeface="Constantia"/>
              <a:ea typeface="+mn-ea"/>
              <a:cs typeface="Times New Roman" pitchFamily="18" charset="0"/>
            </a:endParaRPr>
          </a:p>
          <a:p>
            <a:pPr algn="l" defTabSz="1828800" eaLnBrk="0" fontAlgn="base">
              <a:spcBef>
                <a:spcPct val="0"/>
              </a:spcBef>
              <a:spcAft>
                <a:spcPct val="0"/>
              </a:spcAft>
              <a:defRPr/>
            </a:pPr>
            <a:endParaRPr lang="en-US" sz="4800" b="0" kern="1200" dirty="0">
              <a:latin typeface="Constantia"/>
              <a:ea typeface="+mn-ea"/>
              <a:cs typeface="+mn-cs"/>
            </a:endParaRPr>
          </a:p>
        </p:txBody>
      </p:sp>
      <p:sp>
        <p:nvSpPr>
          <p:cNvPr id="1301507" name="Rectangle 3"/>
          <p:cNvSpPr>
            <a:spLocks noChangeArrowheads="1"/>
          </p:cNvSpPr>
          <p:nvPr/>
        </p:nvSpPr>
        <p:spPr bwMode="auto">
          <a:xfrm>
            <a:off x="4876800" y="5372100"/>
            <a:ext cx="914400" cy="1828800"/>
          </a:xfrm>
          <a:prstGeom prst="rect">
            <a:avLst/>
          </a:prstGeom>
          <a:solidFill>
            <a:srgbClr val="00CC00"/>
          </a:solidFill>
          <a:ln w="9525">
            <a:solidFill>
              <a:srgbClr val="000000"/>
            </a:solidFill>
            <a:miter lim="800000"/>
            <a:headEnd/>
            <a:tailEnd/>
          </a:ln>
        </p:spPr>
        <p:txBody>
          <a:bodyPr/>
          <a:lstStyle/>
          <a:p>
            <a:pPr algn="l" defTabSz="1828800" fontAlgn="base" hangingPunct="1">
              <a:spcBef>
                <a:spcPct val="0"/>
              </a:spcBef>
              <a:spcAft>
                <a:spcPct val="0"/>
              </a:spcAft>
              <a:defRPr/>
            </a:pPr>
            <a:r>
              <a:rPr lang="en-US" sz="2800" kern="1200" dirty="0">
                <a:solidFill>
                  <a:srgbClr val="FFFFCC"/>
                </a:solidFill>
                <a:effectLst>
                  <a:outerShdw blurRad="38100" dist="38100" dir="2700000" algn="tl">
                    <a:srgbClr val="000000"/>
                  </a:outerShdw>
                </a:effectLst>
                <a:latin typeface="Constantia"/>
                <a:ea typeface="+mn-ea"/>
                <a:cs typeface="Times New Roman" pitchFamily="18" charset="0"/>
              </a:rPr>
              <a:t>NV</a:t>
            </a:r>
            <a:endParaRPr lang="en-US" sz="2400" b="0" kern="1200" dirty="0">
              <a:solidFill>
                <a:srgbClr val="FFFFCC"/>
              </a:solidFill>
              <a:effectLst>
                <a:outerShdw blurRad="38100" dist="38100" dir="2700000" algn="tl">
                  <a:srgbClr val="000000"/>
                </a:outerShdw>
              </a:effectLst>
              <a:latin typeface="Constantia"/>
              <a:ea typeface="+mn-ea"/>
              <a:cs typeface="Times New Roman" pitchFamily="18" charset="0"/>
            </a:endParaRPr>
          </a:p>
          <a:p>
            <a:pPr algn="l" defTabSz="1828800" eaLnBrk="0" fontAlgn="base">
              <a:spcBef>
                <a:spcPct val="0"/>
              </a:spcBef>
              <a:spcAft>
                <a:spcPct val="0"/>
              </a:spcAft>
              <a:defRPr/>
            </a:pPr>
            <a:endParaRPr lang="en-US" sz="4800" b="0" kern="1200" dirty="0">
              <a:solidFill>
                <a:srgbClr val="00CC00"/>
              </a:solidFill>
              <a:latin typeface="Constantia"/>
              <a:ea typeface="+mn-ea"/>
              <a:cs typeface="+mn-cs"/>
            </a:endParaRPr>
          </a:p>
        </p:txBody>
      </p:sp>
      <p:sp>
        <p:nvSpPr>
          <p:cNvPr id="1301508" name="Rectangle 4"/>
          <p:cNvSpPr>
            <a:spLocks noChangeArrowheads="1"/>
          </p:cNvSpPr>
          <p:nvPr/>
        </p:nvSpPr>
        <p:spPr bwMode="auto">
          <a:xfrm>
            <a:off x="7848600" y="3771900"/>
            <a:ext cx="2057400" cy="1600200"/>
          </a:xfrm>
          <a:prstGeom prst="rect">
            <a:avLst/>
          </a:prstGeom>
          <a:solidFill>
            <a:srgbClr val="FFFFFF"/>
          </a:solidFill>
          <a:ln w="9525">
            <a:solidFill>
              <a:srgbClr val="000000"/>
            </a:solidFill>
            <a:miter lim="800000"/>
            <a:headEnd/>
            <a:tailEnd/>
          </a:ln>
        </p:spPr>
        <p:txBody>
          <a:bodyPr/>
          <a:lstStyle/>
          <a:p>
            <a:pPr defTabSz="1828800" fontAlgn="base" hangingPunct="1">
              <a:spcBef>
                <a:spcPct val="0"/>
              </a:spcBef>
              <a:spcAft>
                <a:spcPct val="0"/>
              </a:spcAft>
              <a:defRPr/>
            </a:pPr>
            <a:r>
              <a:rPr lang="en-US" sz="2400" kern="1200" dirty="0">
                <a:solidFill>
                  <a:srgbClr val="006600"/>
                </a:solidFill>
                <a:effectLst>
                  <a:outerShdw blurRad="38100" dist="38100" dir="2700000" algn="tl">
                    <a:srgbClr val="C0C0C0"/>
                  </a:outerShdw>
                </a:effectLst>
                <a:latin typeface="Constantia"/>
                <a:ea typeface="+mn-ea"/>
                <a:cs typeface="Times New Roman" pitchFamily="18" charset="0"/>
              </a:rPr>
              <a:t>NE</a:t>
            </a:r>
            <a:endParaRPr lang="en-US" sz="2400" b="0" kern="1200" dirty="0">
              <a:solidFill>
                <a:srgbClr val="006600"/>
              </a:solidFill>
              <a:effectLst>
                <a:outerShdw blurRad="38100" dist="38100" dir="2700000" algn="tl">
                  <a:srgbClr val="C0C0C0"/>
                </a:outerShdw>
              </a:effectLst>
              <a:latin typeface="Constantia"/>
              <a:ea typeface="+mn-ea"/>
              <a:cs typeface="Times New Roman" pitchFamily="18" charset="0"/>
            </a:endParaRPr>
          </a:p>
          <a:p>
            <a:pPr algn="l" defTabSz="1828800" eaLnBrk="0" fontAlgn="base">
              <a:spcBef>
                <a:spcPct val="0"/>
              </a:spcBef>
              <a:spcAft>
                <a:spcPct val="0"/>
              </a:spcAft>
              <a:defRPr/>
            </a:pPr>
            <a:endParaRPr lang="en-US" sz="4800" b="0" kern="1200" dirty="0">
              <a:latin typeface="Constantia"/>
              <a:ea typeface="+mn-ea"/>
              <a:cs typeface="+mn-cs"/>
            </a:endParaRPr>
          </a:p>
        </p:txBody>
      </p:sp>
      <p:sp>
        <p:nvSpPr>
          <p:cNvPr id="1301509" name="Rectangle 5"/>
          <p:cNvSpPr>
            <a:spLocks noChangeArrowheads="1"/>
          </p:cNvSpPr>
          <p:nvPr/>
        </p:nvSpPr>
        <p:spPr bwMode="auto">
          <a:xfrm>
            <a:off x="11963400" y="8343900"/>
            <a:ext cx="1143000" cy="1600200"/>
          </a:xfrm>
          <a:prstGeom prst="rect">
            <a:avLst/>
          </a:prstGeom>
          <a:solidFill>
            <a:schemeClr val="bg1"/>
          </a:solidFill>
          <a:ln w="9525">
            <a:solidFill>
              <a:srgbClr val="000000"/>
            </a:solidFill>
            <a:miter lim="800000"/>
            <a:headEnd/>
            <a:tailEnd/>
          </a:ln>
        </p:spPr>
        <p:txBody>
          <a:bodyPr/>
          <a:lstStyle/>
          <a:p>
            <a:pPr defTabSz="1828800" fontAlgn="base" hangingPunct="1">
              <a:spcBef>
                <a:spcPct val="0"/>
              </a:spcBef>
              <a:spcAft>
                <a:spcPct val="0"/>
              </a:spcAft>
              <a:defRPr/>
            </a:pPr>
            <a:r>
              <a:rPr lang="en-US" sz="2400" kern="1200" dirty="0">
                <a:effectLst>
                  <a:outerShdw blurRad="38100" dist="38100" dir="2700000" algn="tl">
                    <a:srgbClr val="FFFFFF"/>
                  </a:outerShdw>
                </a:effectLst>
                <a:latin typeface="Constantia"/>
                <a:ea typeface="+mn-ea"/>
                <a:cs typeface="Times New Roman" pitchFamily="18" charset="0"/>
              </a:rPr>
              <a:t>MS</a:t>
            </a:r>
            <a:endParaRPr lang="en-US" sz="2400" b="0" kern="1200" dirty="0">
              <a:effectLst>
                <a:outerShdw blurRad="38100" dist="38100" dir="2700000" algn="tl">
                  <a:srgbClr val="FFFFFF"/>
                </a:outerShdw>
              </a:effectLst>
              <a:latin typeface="Constantia"/>
              <a:ea typeface="+mn-ea"/>
              <a:cs typeface="Times New Roman" pitchFamily="18" charset="0"/>
            </a:endParaRPr>
          </a:p>
          <a:p>
            <a:pPr algn="l" defTabSz="1828800" eaLnBrk="0" fontAlgn="base">
              <a:spcBef>
                <a:spcPct val="0"/>
              </a:spcBef>
              <a:spcAft>
                <a:spcPct val="0"/>
              </a:spcAft>
              <a:defRPr/>
            </a:pPr>
            <a:endParaRPr lang="en-US" sz="4800" b="0" kern="1200" dirty="0">
              <a:latin typeface="Constantia"/>
              <a:ea typeface="+mn-ea"/>
              <a:cs typeface="+mn-cs"/>
            </a:endParaRPr>
          </a:p>
        </p:txBody>
      </p:sp>
      <p:sp>
        <p:nvSpPr>
          <p:cNvPr id="1301510" name="Rectangle 6"/>
          <p:cNvSpPr>
            <a:spLocks noChangeArrowheads="1"/>
          </p:cNvSpPr>
          <p:nvPr/>
        </p:nvSpPr>
        <p:spPr bwMode="auto">
          <a:xfrm>
            <a:off x="11734800" y="1943100"/>
            <a:ext cx="1143000" cy="1828800"/>
          </a:xfrm>
          <a:prstGeom prst="rect">
            <a:avLst/>
          </a:prstGeom>
          <a:solidFill>
            <a:srgbClr val="000099"/>
          </a:solidFill>
          <a:ln w="9525">
            <a:solidFill>
              <a:srgbClr val="000000"/>
            </a:solidFill>
            <a:miter lim="800000"/>
            <a:headEnd/>
            <a:tailEnd/>
          </a:ln>
        </p:spPr>
        <p:txBody>
          <a:bodyPr/>
          <a:lstStyle/>
          <a:p>
            <a:pPr defTabSz="1828800" fontAlgn="base" hangingPunct="1">
              <a:spcBef>
                <a:spcPct val="0"/>
              </a:spcBef>
              <a:spcAft>
                <a:spcPct val="0"/>
              </a:spcAft>
              <a:defRPr/>
            </a:pPr>
            <a:r>
              <a:rPr lang="en-US" sz="2400" kern="1200" dirty="0">
                <a:solidFill>
                  <a:srgbClr val="FFFFFF"/>
                </a:solidFill>
                <a:effectLst>
                  <a:outerShdw blurRad="38100" dist="38100" dir="2700000" algn="tl">
                    <a:srgbClr val="FFFFFF"/>
                  </a:outerShdw>
                </a:effectLst>
                <a:latin typeface="Constantia"/>
                <a:ea typeface="+mn-ea"/>
                <a:cs typeface="Times New Roman" pitchFamily="18" charset="0"/>
              </a:rPr>
              <a:t>WI</a:t>
            </a:r>
            <a:endParaRPr lang="en-US" sz="2400" b="0" kern="1200" dirty="0">
              <a:solidFill>
                <a:srgbClr val="FFFFFF"/>
              </a:solidFill>
              <a:effectLst>
                <a:outerShdw blurRad="38100" dist="38100" dir="2700000" algn="tl">
                  <a:srgbClr val="FFFFFF"/>
                </a:outerShdw>
              </a:effectLst>
              <a:latin typeface="Constantia"/>
              <a:ea typeface="+mn-ea"/>
              <a:cs typeface="Times New Roman" pitchFamily="18" charset="0"/>
            </a:endParaRPr>
          </a:p>
          <a:p>
            <a:pPr algn="l" defTabSz="1828800" eaLnBrk="0" fontAlgn="base">
              <a:spcBef>
                <a:spcPct val="0"/>
              </a:spcBef>
              <a:spcAft>
                <a:spcPct val="0"/>
              </a:spcAft>
              <a:defRPr/>
            </a:pPr>
            <a:endParaRPr lang="en-US" sz="4800" b="0" kern="1200" dirty="0">
              <a:latin typeface="Constantia"/>
              <a:ea typeface="+mn-ea"/>
              <a:cs typeface="+mn-cs"/>
            </a:endParaRPr>
          </a:p>
        </p:txBody>
      </p:sp>
      <p:sp>
        <p:nvSpPr>
          <p:cNvPr id="1301511" name="Rectangle 7"/>
          <p:cNvSpPr>
            <a:spLocks noChangeArrowheads="1"/>
          </p:cNvSpPr>
          <p:nvPr/>
        </p:nvSpPr>
        <p:spPr bwMode="auto">
          <a:xfrm>
            <a:off x="10134600" y="4914900"/>
            <a:ext cx="1600200" cy="1371600"/>
          </a:xfrm>
          <a:prstGeom prst="rect">
            <a:avLst/>
          </a:prstGeom>
          <a:solidFill>
            <a:srgbClr val="FF6699"/>
          </a:solidFill>
          <a:ln w="9525">
            <a:solidFill>
              <a:srgbClr val="000000"/>
            </a:solidFill>
            <a:miter lim="800000"/>
            <a:headEnd/>
            <a:tailEnd/>
          </a:ln>
        </p:spPr>
        <p:txBody>
          <a:bodyPr/>
          <a:lstStyle/>
          <a:p>
            <a:pPr defTabSz="1828800" fontAlgn="base" hangingPunct="1">
              <a:spcBef>
                <a:spcPct val="0"/>
              </a:spcBef>
              <a:spcAft>
                <a:spcPct val="0"/>
              </a:spcAft>
              <a:defRPr/>
            </a:pPr>
            <a:r>
              <a:rPr lang="en-US" sz="2400" kern="1200" dirty="0">
                <a:effectLst>
                  <a:outerShdw blurRad="38100" dist="38100" dir="2700000" algn="tl">
                    <a:srgbClr val="FFFFFF"/>
                  </a:outerShdw>
                </a:effectLst>
                <a:latin typeface="Constantia"/>
                <a:ea typeface="+mn-ea"/>
                <a:cs typeface="Times New Roman" pitchFamily="18" charset="0"/>
              </a:rPr>
              <a:t>MO</a:t>
            </a:r>
            <a:endParaRPr lang="en-US" sz="2400" b="0" kern="1200" dirty="0">
              <a:effectLst>
                <a:outerShdw blurRad="38100" dist="38100" dir="2700000" algn="tl">
                  <a:srgbClr val="FFFFFF"/>
                </a:outerShdw>
              </a:effectLst>
              <a:latin typeface="Constantia"/>
              <a:ea typeface="+mn-ea"/>
              <a:cs typeface="Times New Roman" pitchFamily="18" charset="0"/>
            </a:endParaRPr>
          </a:p>
          <a:p>
            <a:pPr algn="l" defTabSz="1828800" eaLnBrk="0" fontAlgn="base">
              <a:spcBef>
                <a:spcPct val="0"/>
              </a:spcBef>
              <a:spcAft>
                <a:spcPct val="0"/>
              </a:spcAft>
              <a:defRPr/>
            </a:pPr>
            <a:endParaRPr lang="en-US" sz="4800" b="0" kern="1200" dirty="0">
              <a:latin typeface="Constantia"/>
              <a:ea typeface="+mn-ea"/>
              <a:cs typeface="+mn-cs"/>
            </a:endParaRPr>
          </a:p>
        </p:txBody>
      </p:sp>
      <p:sp>
        <p:nvSpPr>
          <p:cNvPr id="1301512" name="Rectangle 8"/>
          <p:cNvSpPr>
            <a:spLocks noChangeArrowheads="1"/>
          </p:cNvSpPr>
          <p:nvPr/>
        </p:nvSpPr>
        <p:spPr bwMode="auto">
          <a:xfrm>
            <a:off x="6248400" y="3314700"/>
            <a:ext cx="1371600" cy="1828800"/>
          </a:xfrm>
          <a:prstGeom prst="rect">
            <a:avLst/>
          </a:prstGeom>
          <a:solidFill>
            <a:srgbClr val="FFFFFF"/>
          </a:solidFill>
          <a:ln w="9525">
            <a:solidFill>
              <a:srgbClr val="000000"/>
            </a:solidFill>
            <a:miter lim="800000"/>
            <a:headEnd/>
            <a:tailEnd/>
          </a:ln>
        </p:spPr>
        <p:txBody>
          <a:bodyPr/>
          <a:lstStyle/>
          <a:p>
            <a:pPr defTabSz="1828800" fontAlgn="base" hangingPunct="1">
              <a:spcBef>
                <a:spcPct val="0"/>
              </a:spcBef>
              <a:spcAft>
                <a:spcPct val="0"/>
              </a:spcAft>
              <a:defRPr/>
            </a:pPr>
            <a:r>
              <a:rPr lang="en-US" sz="2400" kern="1200" dirty="0">
                <a:solidFill>
                  <a:srgbClr val="006600"/>
                </a:solidFill>
                <a:effectLst>
                  <a:outerShdw blurRad="38100" dist="38100" dir="2700000" algn="tl">
                    <a:srgbClr val="C0C0C0"/>
                  </a:outerShdw>
                </a:effectLst>
                <a:latin typeface="Constantia"/>
                <a:ea typeface="+mn-ea"/>
                <a:cs typeface="Times New Roman" pitchFamily="18" charset="0"/>
              </a:rPr>
              <a:t>WY</a:t>
            </a:r>
            <a:endParaRPr lang="en-US" sz="2400" b="0" kern="1200" dirty="0">
              <a:solidFill>
                <a:srgbClr val="006600"/>
              </a:solidFill>
              <a:effectLst>
                <a:outerShdw blurRad="38100" dist="38100" dir="2700000" algn="tl">
                  <a:srgbClr val="C0C0C0"/>
                </a:outerShdw>
              </a:effectLst>
              <a:latin typeface="Constantia"/>
              <a:ea typeface="+mn-ea"/>
              <a:cs typeface="Times New Roman" pitchFamily="18" charset="0"/>
            </a:endParaRPr>
          </a:p>
          <a:p>
            <a:pPr algn="l" defTabSz="1828800" eaLnBrk="0" fontAlgn="base">
              <a:spcBef>
                <a:spcPct val="0"/>
              </a:spcBef>
              <a:spcAft>
                <a:spcPct val="0"/>
              </a:spcAft>
              <a:defRPr/>
            </a:pPr>
            <a:endParaRPr lang="en-US" sz="4800" b="0" kern="1200" dirty="0">
              <a:solidFill>
                <a:srgbClr val="006600"/>
              </a:solidFill>
              <a:latin typeface="Constantia"/>
              <a:ea typeface="+mn-ea"/>
              <a:cs typeface="+mn-cs"/>
            </a:endParaRPr>
          </a:p>
        </p:txBody>
      </p:sp>
      <p:sp>
        <p:nvSpPr>
          <p:cNvPr id="1301513" name="Rectangle 9"/>
          <p:cNvSpPr>
            <a:spLocks noChangeArrowheads="1"/>
          </p:cNvSpPr>
          <p:nvPr/>
        </p:nvSpPr>
        <p:spPr bwMode="auto">
          <a:xfrm>
            <a:off x="13106400" y="4000500"/>
            <a:ext cx="1143000" cy="1600200"/>
          </a:xfrm>
          <a:prstGeom prst="rect">
            <a:avLst/>
          </a:prstGeom>
          <a:solidFill>
            <a:srgbClr val="FFFF00"/>
          </a:solidFill>
          <a:ln w="9525">
            <a:solidFill>
              <a:srgbClr val="000000"/>
            </a:solidFill>
            <a:miter lim="800000"/>
            <a:headEnd/>
            <a:tailEnd/>
          </a:ln>
        </p:spPr>
        <p:txBody>
          <a:bodyPr/>
          <a:lstStyle/>
          <a:p>
            <a:pPr defTabSz="1828800" fontAlgn="base" hangingPunct="1">
              <a:spcBef>
                <a:spcPct val="0"/>
              </a:spcBef>
              <a:spcAft>
                <a:spcPct val="0"/>
              </a:spcAft>
              <a:defRPr/>
            </a:pPr>
            <a:r>
              <a:rPr lang="en-US" sz="2800" kern="1200" dirty="0">
                <a:solidFill>
                  <a:prstClr val="black"/>
                </a:solidFill>
                <a:latin typeface="Constantia"/>
                <a:ea typeface="+mn-ea"/>
                <a:cs typeface="Times New Roman" pitchFamily="18" charset="0"/>
              </a:rPr>
              <a:t>IN</a:t>
            </a:r>
            <a:endParaRPr lang="en-US" sz="2400" b="0" kern="1200" dirty="0">
              <a:solidFill>
                <a:prstClr val="black"/>
              </a:solidFill>
              <a:latin typeface="Constantia"/>
              <a:ea typeface="+mn-ea"/>
              <a:cs typeface="Times New Roman" pitchFamily="18" charset="0"/>
            </a:endParaRPr>
          </a:p>
          <a:p>
            <a:pPr algn="l" defTabSz="1828800" eaLnBrk="0" fontAlgn="base">
              <a:spcBef>
                <a:spcPct val="0"/>
              </a:spcBef>
              <a:spcAft>
                <a:spcPct val="0"/>
              </a:spcAft>
              <a:defRPr/>
            </a:pPr>
            <a:endParaRPr lang="en-US" sz="4800" b="0" kern="1200" dirty="0">
              <a:latin typeface="Constantia"/>
              <a:ea typeface="+mn-ea"/>
              <a:cs typeface="+mn-cs"/>
            </a:endParaRPr>
          </a:p>
        </p:txBody>
      </p:sp>
      <p:sp>
        <p:nvSpPr>
          <p:cNvPr id="1301514" name="Rectangle 10"/>
          <p:cNvSpPr>
            <a:spLocks noChangeArrowheads="1"/>
          </p:cNvSpPr>
          <p:nvPr/>
        </p:nvSpPr>
        <p:spPr bwMode="auto">
          <a:xfrm>
            <a:off x="7885528" y="1285876"/>
            <a:ext cx="2057400" cy="914400"/>
          </a:xfrm>
          <a:prstGeom prst="rect">
            <a:avLst/>
          </a:prstGeom>
          <a:solidFill>
            <a:srgbClr val="000099"/>
          </a:solidFill>
          <a:ln w="9525">
            <a:solidFill>
              <a:srgbClr val="000000"/>
            </a:solidFill>
            <a:miter lim="800000"/>
            <a:headEnd/>
            <a:tailEnd/>
          </a:ln>
        </p:spPr>
        <p:txBody>
          <a:bodyPr/>
          <a:lstStyle/>
          <a:p>
            <a:pPr defTabSz="1828800" fontAlgn="base" hangingPunct="1">
              <a:spcBef>
                <a:spcPct val="0"/>
              </a:spcBef>
              <a:spcAft>
                <a:spcPct val="0"/>
              </a:spcAft>
              <a:defRPr/>
            </a:pPr>
            <a:r>
              <a:rPr lang="en-US" sz="2400" kern="1200" dirty="0">
                <a:solidFill>
                  <a:prstClr val="white"/>
                </a:solidFill>
                <a:effectLst>
                  <a:outerShdw blurRad="38100" dist="38100" dir="2700000" algn="tl">
                    <a:srgbClr val="C0C0C0"/>
                  </a:outerShdw>
                </a:effectLst>
                <a:latin typeface="Constantia"/>
                <a:ea typeface="+mn-ea"/>
                <a:cs typeface="Times New Roman" pitchFamily="18" charset="0"/>
              </a:rPr>
              <a:t>ND</a:t>
            </a:r>
            <a:endParaRPr lang="en-US" sz="2400" b="0" kern="1200" dirty="0">
              <a:solidFill>
                <a:prstClr val="white"/>
              </a:solidFill>
              <a:effectLst>
                <a:outerShdw blurRad="38100" dist="38100" dir="2700000" algn="tl">
                  <a:srgbClr val="C0C0C0"/>
                </a:outerShdw>
              </a:effectLst>
              <a:latin typeface="Constantia"/>
              <a:ea typeface="+mn-ea"/>
              <a:cs typeface="Times New Roman" pitchFamily="18" charset="0"/>
            </a:endParaRPr>
          </a:p>
          <a:p>
            <a:pPr algn="l" defTabSz="1828800" eaLnBrk="0" fontAlgn="base">
              <a:spcBef>
                <a:spcPct val="0"/>
              </a:spcBef>
              <a:spcAft>
                <a:spcPct val="0"/>
              </a:spcAft>
              <a:defRPr/>
            </a:pPr>
            <a:endParaRPr lang="en-US" sz="4800" b="0" kern="1200" dirty="0">
              <a:solidFill>
                <a:srgbClr val="006600"/>
              </a:solidFill>
              <a:latin typeface="Constantia"/>
              <a:ea typeface="+mn-ea"/>
              <a:cs typeface="+mn-cs"/>
            </a:endParaRPr>
          </a:p>
        </p:txBody>
      </p:sp>
      <p:sp>
        <p:nvSpPr>
          <p:cNvPr id="1301515" name="Rectangle 11"/>
          <p:cNvSpPr>
            <a:spLocks noChangeArrowheads="1"/>
          </p:cNvSpPr>
          <p:nvPr/>
        </p:nvSpPr>
        <p:spPr bwMode="auto">
          <a:xfrm>
            <a:off x="10134600" y="1257300"/>
            <a:ext cx="1371600" cy="2057400"/>
          </a:xfrm>
          <a:prstGeom prst="rect">
            <a:avLst/>
          </a:prstGeom>
          <a:solidFill>
            <a:srgbClr val="33CC33"/>
          </a:solidFill>
          <a:ln w="9525">
            <a:solidFill>
              <a:srgbClr val="000000"/>
            </a:solidFill>
            <a:miter lim="800000"/>
            <a:headEnd/>
            <a:tailEnd/>
          </a:ln>
        </p:spPr>
        <p:txBody>
          <a:bodyPr/>
          <a:lstStyle/>
          <a:p>
            <a:pPr defTabSz="1828800" fontAlgn="base" hangingPunct="1">
              <a:spcBef>
                <a:spcPct val="0"/>
              </a:spcBef>
              <a:spcAft>
                <a:spcPct val="0"/>
              </a:spcAft>
              <a:defRPr/>
            </a:pPr>
            <a:r>
              <a:rPr lang="en-US" sz="2800" kern="1200" dirty="0">
                <a:solidFill>
                  <a:srgbClr val="FFFF00"/>
                </a:solidFill>
                <a:effectLst>
                  <a:outerShdw blurRad="38100" dist="38100" dir="2700000" algn="tl">
                    <a:srgbClr val="000000"/>
                  </a:outerShdw>
                </a:effectLst>
                <a:latin typeface="Constantia"/>
                <a:ea typeface="+mn-ea"/>
                <a:cs typeface="Times New Roman" pitchFamily="18" charset="0"/>
              </a:rPr>
              <a:t>MN</a:t>
            </a:r>
            <a:endParaRPr lang="en-US" sz="2400" b="0" kern="1200" dirty="0">
              <a:solidFill>
                <a:srgbClr val="FFFFCC"/>
              </a:solidFill>
              <a:effectLst>
                <a:outerShdw blurRad="38100" dist="38100" dir="2700000" algn="tl">
                  <a:srgbClr val="000000"/>
                </a:outerShdw>
              </a:effectLst>
              <a:latin typeface="Constantia"/>
              <a:ea typeface="+mn-ea"/>
              <a:cs typeface="Times New Roman" pitchFamily="18" charset="0"/>
            </a:endParaRPr>
          </a:p>
          <a:p>
            <a:pPr algn="l" defTabSz="1828800" eaLnBrk="0" fontAlgn="base">
              <a:spcBef>
                <a:spcPct val="0"/>
              </a:spcBef>
              <a:spcAft>
                <a:spcPct val="0"/>
              </a:spcAft>
              <a:defRPr/>
            </a:pPr>
            <a:endParaRPr lang="en-US" sz="4800" b="0" kern="1200" dirty="0">
              <a:latin typeface="Constantia"/>
              <a:ea typeface="+mn-ea"/>
              <a:cs typeface="+mn-cs"/>
            </a:endParaRPr>
          </a:p>
        </p:txBody>
      </p:sp>
      <p:sp>
        <p:nvSpPr>
          <p:cNvPr id="1301516" name="Rectangle 12"/>
          <p:cNvSpPr>
            <a:spLocks noChangeArrowheads="1"/>
          </p:cNvSpPr>
          <p:nvPr/>
        </p:nvSpPr>
        <p:spPr bwMode="auto">
          <a:xfrm>
            <a:off x="13106400" y="1257300"/>
            <a:ext cx="1143000" cy="2514600"/>
          </a:xfrm>
          <a:prstGeom prst="rect">
            <a:avLst/>
          </a:prstGeom>
          <a:solidFill>
            <a:schemeClr val="accent6"/>
          </a:solidFill>
          <a:ln w="9525">
            <a:solidFill>
              <a:srgbClr val="000000"/>
            </a:solidFill>
            <a:miter lim="800000"/>
            <a:headEnd/>
            <a:tailEnd/>
          </a:ln>
        </p:spPr>
        <p:txBody>
          <a:bodyPr/>
          <a:lstStyle/>
          <a:p>
            <a:pPr defTabSz="1828800" fontAlgn="base" hangingPunct="1">
              <a:spcBef>
                <a:spcPct val="0"/>
              </a:spcBef>
              <a:spcAft>
                <a:spcPct val="0"/>
              </a:spcAft>
              <a:defRPr/>
            </a:pPr>
            <a:r>
              <a:rPr lang="en-US" sz="2400" kern="1200" dirty="0">
                <a:solidFill>
                  <a:srgbClr val="FFFFCC"/>
                </a:solidFill>
                <a:effectLst>
                  <a:outerShdw blurRad="38100" dist="38100" dir="2700000" algn="tl">
                    <a:srgbClr val="000000"/>
                  </a:outerShdw>
                </a:effectLst>
                <a:latin typeface="Constantia"/>
                <a:ea typeface="+mn-ea"/>
                <a:cs typeface="Times New Roman" pitchFamily="18" charset="0"/>
              </a:rPr>
              <a:t>MI</a:t>
            </a:r>
            <a:endParaRPr lang="en-US" sz="2400" b="0" kern="1200" dirty="0">
              <a:solidFill>
                <a:srgbClr val="FFFFCC"/>
              </a:solidFill>
              <a:effectLst>
                <a:outerShdw blurRad="38100" dist="38100" dir="2700000" algn="tl">
                  <a:srgbClr val="000000"/>
                </a:outerShdw>
              </a:effectLst>
              <a:latin typeface="Constantia"/>
              <a:ea typeface="+mn-ea"/>
              <a:cs typeface="Times New Roman" pitchFamily="18" charset="0"/>
            </a:endParaRPr>
          </a:p>
          <a:p>
            <a:pPr algn="l" defTabSz="1828800" eaLnBrk="0" fontAlgn="base">
              <a:spcBef>
                <a:spcPct val="0"/>
              </a:spcBef>
              <a:spcAft>
                <a:spcPct val="0"/>
              </a:spcAft>
              <a:defRPr/>
            </a:pPr>
            <a:endParaRPr lang="en-US" sz="4800" b="0" kern="1200" dirty="0">
              <a:latin typeface="Constantia"/>
              <a:ea typeface="+mn-ea"/>
              <a:cs typeface="+mn-cs"/>
            </a:endParaRPr>
          </a:p>
        </p:txBody>
      </p:sp>
      <p:sp>
        <p:nvSpPr>
          <p:cNvPr id="1301517" name="Rectangle 13"/>
          <p:cNvSpPr>
            <a:spLocks noChangeArrowheads="1"/>
          </p:cNvSpPr>
          <p:nvPr/>
        </p:nvSpPr>
        <p:spPr bwMode="auto">
          <a:xfrm>
            <a:off x="3048000" y="3314700"/>
            <a:ext cx="1600200" cy="1828800"/>
          </a:xfrm>
          <a:prstGeom prst="rect">
            <a:avLst/>
          </a:prstGeom>
          <a:solidFill>
            <a:srgbClr val="FFFF00"/>
          </a:solidFill>
          <a:ln w="9525">
            <a:solidFill>
              <a:srgbClr val="000000"/>
            </a:solidFill>
            <a:miter lim="800000"/>
            <a:headEnd/>
            <a:tailEnd/>
          </a:ln>
        </p:spPr>
        <p:txBody>
          <a:bodyPr/>
          <a:lstStyle/>
          <a:p>
            <a:pPr defTabSz="1828800" fontAlgn="base" hangingPunct="1">
              <a:spcBef>
                <a:spcPct val="0"/>
              </a:spcBef>
              <a:spcAft>
                <a:spcPct val="0"/>
              </a:spcAft>
              <a:defRPr/>
            </a:pPr>
            <a:r>
              <a:rPr lang="en-US" sz="2400" kern="1200" dirty="0">
                <a:solidFill>
                  <a:srgbClr val="006600"/>
                </a:solidFill>
                <a:effectLst>
                  <a:outerShdw blurRad="38100" dist="38100" dir="2700000" algn="tl">
                    <a:srgbClr val="000000"/>
                  </a:outerShdw>
                </a:effectLst>
                <a:latin typeface="Constantia"/>
                <a:ea typeface="+mn-ea"/>
                <a:cs typeface="Times New Roman" pitchFamily="18" charset="0"/>
              </a:rPr>
              <a:t>OR</a:t>
            </a:r>
            <a:endParaRPr lang="en-US" sz="2400" b="0" kern="1200" dirty="0">
              <a:solidFill>
                <a:srgbClr val="006600"/>
              </a:solidFill>
              <a:effectLst>
                <a:outerShdw blurRad="38100" dist="38100" dir="2700000" algn="tl">
                  <a:srgbClr val="000000"/>
                </a:outerShdw>
              </a:effectLst>
              <a:latin typeface="Constantia"/>
              <a:ea typeface="+mn-ea"/>
              <a:cs typeface="Times New Roman" pitchFamily="18" charset="0"/>
            </a:endParaRPr>
          </a:p>
          <a:p>
            <a:pPr algn="l" defTabSz="1828800" eaLnBrk="0" fontAlgn="base">
              <a:spcBef>
                <a:spcPct val="0"/>
              </a:spcBef>
              <a:spcAft>
                <a:spcPct val="0"/>
              </a:spcAft>
              <a:defRPr/>
            </a:pPr>
            <a:endParaRPr lang="en-US" sz="4800" b="0" kern="1200" dirty="0">
              <a:solidFill>
                <a:srgbClr val="FFFFFF"/>
              </a:solidFill>
              <a:effectLst>
                <a:outerShdw blurRad="38100" dist="38100" dir="2700000" algn="tl">
                  <a:srgbClr val="000000"/>
                </a:outerShdw>
              </a:effectLst>
              <a:latin typeface="Constantia"/>
              <a:ea typeface="+mn-ea"/>
              <a:cs typeface="+mn-cs"/>
            </a:endParaRPr>
          </a:p>
        </p:txBody>
      </p:sp>
      <p:sp>
        <p:nvSpPr>
          <p:cNvPr id="1301518" name="Rectangle 14"/>
          <p:cNvSpPr>
            <a:spLocks noChangeArrowheads="1"/>
          </p:cNvSpPr>
          <p:nvPr/>
        </p:nvSpPr>
        <p:spPr bwMode="auto">
          <a:xfrm>
            <a:off x="7162800" y="5600700"/>
            <a:ext cx="1371600" cy="1600200"/>
          </a:xfrm>
          <a:prstGeom prst="rect">
            <a:avLst/>
          </a:prstGeom>
          <a:solidFill>
            <a:srgbClr val="00CC00"/>
          </a:solidFill>
          <a:ln w="9525">
            <a:solidFill>
              <a:srgbClr val="000099"/>
            </a:solidFill>
            <a:miter lim="800000"/>
            <a:headEnd/>
            <a:tailEnd/>
          </a:ln>
        </p:spPr>
        <p:txBody>
          <a:bodyPr/>
          <a:lstStyle/>
          <a:p>
            <a:pPr algn="l" defTabSz="1828800" fontAlgn="base" hangingPunct="1">
              <a:spcBef>
                <a:spcPct val="0"/>
              </a:spcBef>
              <a:spcAft>
                <a:spcPct val="0"/>
              </a:spcAft>
              <a:defRPr/>
            </a:pPr>
            <a:r>
              <a:rPr lang="en-US" sz="2800" kern="1200" dirty="0">
                <a:solidFill>
                  <a:srgbClr val="FFFF00"/>
                </a:solidFill>
                <a:effectLst>
                  <a:outerShdw blurRad="38100" dist="38100" dir="2700000" algn="tl">
                    <a:srgbClr val="000000"/>
                  </a:outerShdw>
                </a:effectLst>
                <a:latin typeface="Constantia"/>
                <a:ea typeface="+mn-ea"/>
                <a:cs typeface="Times New Roman" pitchFamily="18" charset="0"/>
              </a:rPr>
              <a:t>CO</a:t>
            </a:r>
            <a:endParaRPr lang="en-US" sz="2400" b="0" kern="1200" dirty="0">
              <a:solidFill>
                <a:srgbClr val="FFFF00"/>
              </a:solidFill>
              <a:effectLst>
                <a:outerShdw blurRad="38100" dist="38100" dir="2700000" algn="tl">
                  <a:srgbClr val="000000"/>
                </a:outerShdw>
              </a:effectLst>
              <a:latin typeface="Constantia"/>
              <a:ea typeface="+mn-ea"/>
              <a:cs typeface="Times New Roman" pitchFamily="18" charset="0"/>
            </a:endParaRPr>
          </a:p>
          <a:p>
            <a:pPr algn="l" defTabSz="1828800" eaLnBrk="0" fontAlgn="base">
              <a:spcBef>
                <a:spcPct val="0"/>
              </a:spcBef>
              <a:spcAft>
                <a:spcPct val="0"/>
              </a:spcAft>
              <a:defRPr/>
            </a:pPr>
            <a:endParaRPr lang="en-US" sz="4800" b="0" kern="1200" dirty="0">
              <a:solidFill>
                <a:prstClr val="white"/>
              </a:solidFill>
              <a:latin typeface="Constantia"/>
              <a:ea typeface="+mn-ea"/>
              <a:cs typeface="+mn-cs"/>
            </a:endParaRPr>
          </a:p>
        </p:txBody>
      </p:sp>
      <p:sp>
        <p:nvSpPr>
          <p:cNvPr id="1301519" name="Rectangle 15"/>
          <p:cNvSpPr>
            <a:spLocks noChangeArrowheads="1"/>
          </p:cNvSpPr>
          <p:nvPr/>
        </p:nvSpPr>
        <p:spPr bwMode="auto">
          <a:xfrm>
            <a:off x="10134600" y="6515100"/>
            <a:ext cx="1600200" cy="1143000"/>
          </a:xfrm>
          <a:prstGeom prst="rect">
            <a:avLst/>
          </a:prstGeom>
          <a:solidFill>
            <a:srgbClr val="000099"/>
          </a:solidFill>
          <a:ln w="9525">
            <a:solidFill>
              <a:srgbClr val="000000"/>
            </a:solidFill>
            <a:miter lim="800000"/>
            <a:headEnd/>
            <a:tailEnd/>
          </a:ln>
        </p:spPr>
        <p:txBody>
          <a:bodyPr/>
          <a:lstStyle/>
          <a:p>
            <a:pPr defTabSz="1828800" fontAlgn="base" hangingPunct="1">
              <a:spcBef>
                <a:spcPct val="0"/>
              </a:spcBef>
              <a:spcAft>
                <a:spcPct val="0"/>
              </a:spcAft>
              <a:defRPr/>
            </a:pPr>
            <a:r>
              <a:rPr lang="en-US" sz="2800" kern="1200" dirty="0">
                <a:solidFill>
                  <a:srgbClr val="FFFFCC"/>
                </a:solidFill>
                <a:effectLst>
                  <a:outerShdw blurRad="38100" dist="38100" dir="2700000" algn="tl">
                    <a:srgbClr val="000000"/>
                  </a:outerShdw>
                </a:effectLst>
                <a:latin typeface="Constantia"/>
                <a:ea typeface="+mn-ea"/>
                <a:cs typeface="Times New Roman" pitchFamily="18" charset="0"/>
              </a:rPr>
              <a:t>AR</a:t>
            </a:r>
            <a:endParaRPr lang="en-US" sz="2400" b="0" kern="1200" dirty="0">
              <a:solidFill>
                <a:srgbClr val="FFFFCC"/>
              </a:solidFill>
              <a:effectLst>
                <a:outerShdw blurRad="38100" dist="38100" dir="2700000" algn="tl">
                  <a:srgbClr val="000000"/>
                </a:outerShdw>
              </a:effectLst>
              <a:latin typeface="Constantia"/>
              <a:ea typeface="+mn-ea"/>
              <a:cs typeface="Times New Roman" pitchFamily="18" charset="0"/>
            </a:endParaRPr>
          </a:p>
          <a:p>
            <a:pPr algn="l" defTabSz="1828800" eaLnBrk="0" fontAlgn="base">
              <a:spcBef>
                <a:spcPct val="0"/>
              </a:spcBef>
              <a:spcAft>
                <a:spcPct val="0"/>
              </a:spcAft>
              <a:defRPr/>
            </a:pPr>
            <a:endParaRPr lang="en-US" sz="4800" b="0" kern="1200" dirty="0">
              <a:solidFill>
                <a:srgbClr val="FFFFCC"/>
              </a:solidFill>
              <a:latin typeface="Constantia"/>
              <a:ea typeface="+mn-ea"/>
              <a:cs typeface="+mn-cs"/>
            </a:endParaRPr>
          </a:p>
        </p:txBody>
      </p:sp>
      <p:sp>
        <p:nvSpPr>
          <p:cNvPr id="1301520" name="Rectangle 16"/>
          <p:cNvSpPr>
            <a:spLocks noChangeArrowheads="1"/>
          </p:cNvSpPr>
          <p:nvPr/>
        </p:nvSpPr>
        <p:spPr bwMode="auto">
          <a:xfrm>
            <a:off x="3733800" y="12649200"/>
            <a:ext cx="2743200" cy="723900"/>
          </a:xfrm>
          <a:prstGeom prst="rect">
            <a:avLst/>
          </a:prstGeom>
          <a:solidFill>
            <a:srgbClr val="000099"/>
          </a:solidFill>
          <a:ln w="9525">
            <a:solidFill>
              <a:srgbClr val="000000"/>
            </a:solidFill>
            <a:miter lim="800000"/>
            <a:headEnd/>
            <a:tailEnd/>
          </a:ln>
        </p:spPr>
        <p:txBody>
          <a:bodyPr/>
          <a:lstStyle/>
          <a:p>
            <a:pPr defTabSz="1828800" fontAlgn="base" hangingPunct="1">
              <a:spcBef>
                <a:spcPct val="0"/>
              </a:spcBef>
              <a:spcAft>
                <a:spcPct val="0"/>
              </a:spcAft>
              <a:defRPr/>
            </a:pPr>
            <a:r>
              <a:rPr lang="en-US" sz="2400" kern="1200" dirty="0">
                <a:solidFill>
                  <a:srgbClr val="FFFF00"/>
                </a:solidFill>
                <a:effectLst>
                  <a:outerShdw blurRad="38100" dist="38100" dir="2700000" algn="tl">
                    <a:srgbClr val="000000"/>
                  </a:outerShdw>
                </a:effectLst>
                <a:latin typeface="Constantia"/>
                <a:ea typeface="+mn-ea"/>
                <a:cs typeface="Times New Roman" pitchFamily="18" charset="0"/>
              </a:rPr>
              <a:t>HI</a:t>
            </a:r>
            <a:endParaRPr lang="en-US" sz="2400" b="0" kern="1200" dirty="0">
              <a:solidFill>
                <a:srgbClr val="FFFFCC"/>
              </a:solidFill>
              <a:effectLst>
                <a:outerShdw blurRad="38100" dist="38100" dir="2700000" algn="tl">
                  <a:srgbClr val="000000"/>
                </a:outerShdw>
              </a:effectLst>
              <a:latin typeface="Constantia"/>
              <a:ea typeface="+mn-ea"/>
              <a:cs typeface="Times New Roman" pitchFamily="18" charset="0"/>
            </a:endParaRPr>
          </a:p>
          <a:p>
            <a:pPr algn="l" defTabSz="1828800" eaLnBrk="0" fontAlgn="base">
              <a:spcBef>
                <a:spcPct val="0"/>
              </a:spcBef>
              <a:spcAft>
                <a:spcPct val="0"/>
              </a:spcAft>
              <a:defRPr/>
            </a:pPr>
            <a:endParaRPr lang="en-US" sz="4800" b="0" kern="1200" dirty="0">
              <a:latin typeface="Constantia"/>
              <a:ea typeface="+mn-ea"/>
              <a:cs typeface="+mn-cs"/>
            </a:endParaRPr>
          </a:p>
        </p:txBody>
      </p:sp>
      <p:sp>
        <p:nvSpPr>
          <p:cNvPr id="1301521" name="Rectangle 17"/>
          <p:cNvSpPr>
            <a:spLocks noChangeArrowheads="1"/>
          </p:cNvSpPr>
          <p:nvPr/>
        </p:nvSpPr>
        <p:spPr bwMode="auto">
          <a:xfrm>
            <a:off x="16764000" y="8572500"/>
            <a:ext cx="1600200" cy="1143000"/>
          </a:xfrm>
          <a:prstGeom prst="rect">
            <a:avLst/>
          </a:prstGeom>
          <a:solidFill>
            <a:schemeClr val="bg1"/>
          </a:solidFill>
          <a:ln w="9525">
            <a:solidFill>
              <a:srgbClr val="000000"/>
            </a:solidFill>
            <a:miter lim="800000"/>
            <a:headEnd/>
            <a:tailEnd/>
          </a:ln>
        </p:spPr>
        <p:txBody>
          <a:bodyPr/>
          <a:lstStyle/>
          <a:p>
            <a:pPr defTabSz="1828800" fontAlgn="base" hangingPunct="1">
              <a:spcBef>
                <a:spcPct val="0"/>
              </a:spcBef>
              <a:spcAft>
                <a:spcPct val="0"/>
              </a:spcAft>
              <a:defRPr/>
            </a:pPr>
            <a:r>
              <a:rPr lang="en-US" sz="2400" kern="1200" dirty="0">
                <a:effectLst>
                  <a:outerShdw blurRad="38100" dist="38100" dir="2700000" algn="tl">
                    <a:srgbClr val="FFFFFF"/>
                  </a:outerShdw>
                </a:effectLst>
                <a:latin typeface="Constantia"/>
                <a:ea typeface="+mn-ea"/>
                <a:cs typeface="Times New Roman" pitchFamily="18" charset="0"/>
              </a:rPr>
              <a:t>SC</a:t>
            </a:r>
            <a:endParaRPr lang="en-US" sz="2400" b="0" kern="1200" dirty="0">
              <a:effectLst>
                <a:outerShdw blurRad="38100" dist="38100" dir="2700000" algn="tl">
                  <a:srgbClr val="FFFFFF"/>
                </a:outerShdw>
              </a:effectLst>
              <a:latin typeface="Constantia"/>
              <a:ea typeface="+mn-ea"/>
              <a:cs typeface="Times New Roman" pitchFamily="18" charset="0"/>
            </a:endParaRPr>
          </a:p>
          <a:p>
            <a:pPr algn="l" defTabSz="1828800" eaLnBrk="0" fontAlgn="base">
              <a:spcBef>
                <a:spcPct val="0"/>
              </a:spcBef>
              <a:spcAft>
                <a:spcPct val="0"/>
              </a:spcAft>
              <a:defRPr/>
            </a:pPr>
            <a:endParaRPr lang="en-US" sz="4800" b="0" kern="1200" dirty="0">
              <a:solidFill>
                <a:srgbClr val="FF99CC"/>
              </a:solidFill>
              <a:latin typeface="Constantia"/>
              <a:ea typeface="+mn-ea"/>
              <a:cs typeface="+mn-cs"/>
            </a:endParaRPr>
          </a:p>
        </p:txBody>
      </p:sp>
      <p:sp>
        <p:nvSpPr>
          <p:cNvPr id="1301522" name="Rectangle 18"/>
          <p:cNvSpPr>
            <a:spLocks noChangeArrowheads="1"/>
          </p:cNvSpPr>
          <p:nvPr/>
        </p:nvSpPr>
        <p:spPr bwMode="auto">
          <a:xfrm>
            <a:off x="11963400" y="7429500"/>
            <a:ext cx="2743200" cy="685800"/>
          </a:xfrm>
          <a:prstGeom prst="rect">
            <a:avLst/>
          </a:prstGeom>
          <a:solidFill>
            <a:srgbClr val="FF6699"/>
          </a:solidFill>
          <a:ln w="9525">
            <a:solidFill>
              <a:srgbClr val="000000"/>
            </a:solidFill>
            <a:miter lim="800000"/>
            <a:headEnd/>
            <a:tailEnd/>
          </a:ln>
        </p:spPr>
        <p:txBody>
          <a:bodyPr/>
          <a:lstStyle/>
          <a:p>
            <a:pPr defTabSz="1828800" fontAlgn="base" hangingPunct="1">
              <a:spcBef>
                <a:spcPct val="0"/>
              </a:spcBef>
              <a:spcAft>
                <a:spcPct val="0"/>
              </a:spcAft>
              <a:defRPr/>
            </a:pPr>
            <a:r>
              <a:rPr lang="en-US" sz="2400" kern="1200" dirty="0">
                <a:solidFill>
                  <a:srgbClr val="006600"/>
                </a:solidFill>
                <a:effectLst>
                  <a:outerShdw blurRad="38100" dist="38100" dir="2700000" algn="tl">
                    <a:srgbClr val="C0C0C0"/>
                  </a:outerShdw>
                </a:effectLst>
                <a:latin typeface="Constantia"/>
                <a:ea typeface="+mn-ea"/>
                <a:cs typeface="Times New Roman" pitchFamily="18" charset="0"/>
              </a:rPr>
              <a:t>TN</a:t>
            </a:r>
            <a:endParaRPr lang="en-US" sz="4800" b="0" kern="1200" dirty="0">
              <a:latin typeface="Constantia"/>
              <a:ea typeface="+mn-ea"/>
              <a:cs typeface="+mn-cs"/>
            </a:endParaRPr>
          </a:p>
        </p:txBody>
      </p:sp>
      <p:sp>
        <p:nvSpPr>
          <p:cNvPr id="1301523" name="Rectangle 19"/>
          <p:cNvSpPr>
            <a:spLocks noChangeArrowheads="1"/>
          </p:cNvSpPr>
          <p:nvPr/>
        </p:nvSpPr>
        <p:spPr bwMode="auto">
          <a:xfrm>
            <a:off x="15849600" y="1714500"/>
            <a:ext cx="1600200" cy="1600200"/>
          </a:xfrm>
          <a:prstGeom prst="rect">
            <a:avLst/>
          </a:prstGeom>
          <a:solidFill>
            <a:srgbClr val="000099"/>
          </a:solidFill>
          <a:ln w="9525">
            <a:solidFill>
              <a:srgbClr val="000000"/>
            </a:solidFill>
            <a:miter lim="800000"/>
            <a:headEnd/>
            <a:tailEnd/>
          </a:ln>
        </p:spPr>
        <p:txBody>
          <a:bodyPr/>
          <a:lstStyle/>
          <a:p>
            <a:pPr defTabSz="1828800" fontAlgn="base" hangingPunct="1">
              <a:spcBef>
                <a:spcPct val="0"/>
              </a:spcBef>
              <a:spcAft>
                <a:spcPct val="0"/>
              </a:spcAft>
              <a:defRPr/>
            </a:pPr>
            <a:r>
              <a:rPr lang="en-US" sz="2400" kern="1200" dirty="0">
                <a:solidFill>
                  <a:srgbClr val="FFFFCC"/>
                </a:solidFill>
                <a:effectLst>
                  <a:outerShdw blurRad="38100" dist="38100" dir="2700000" algn="tl">
                    <a:srgbClr val="000000"/>
                  </a:outerShdw>
                </a:effectLst>
                <a:latin typeface="Constantia"/>
                <a:ea typeface="+mn-ea"/>
                <a:cs typeface="Times New Roman" pitchFamily="18" charset="0"/>
              </a:rPr>
              <a:t>NY</a:t>
            </a:r>
            <a:endParaRPr lang="en-US" sz="2400" b="0" kern="1200" dirty="0">
              <a:solidFill>
                <a:srgbClr val="FFFFCC"/>
              </a:solidFill>
              <a:effectLst>
                <a:outerShdw blurRad="38100" dist="38100" dir="2700000" algn="tl">
                  <a:srgbClr val="000000"/>
                </a:outerShdw>
              </a:effectLst>
              <a:latin typeface="Constantia"/>
              <a:ea typeface="+mn-ea"/>
              <a:cs typeface="Times New Roman" pitchFamily="18" charset="0"/>
            </a:endParaRPr>
          </a:p>
          <a:p>
            <a:pPr algn="l" defTabSz="1828800" eaLnBrk="0" fontAlgn="base">
              <a:spcBef>
                <a:spcPct val="0"/>
              </a:spcBef>
              <a:spcAft>
                <a:spcPct val="0"/>
              </a:spcAft>
              <a:defRPr/>
            </a:pPr>
            <a:endParaRPr lang="en-US" sz="4800" b="0" kern="1200" dirty="0">
              <a:solidFill>
                <a:srgbClr val="FFFFCC"/>
              </a:solidFill>
              <a:latin typeface="Constantia"/>
              <a:ea typeface="+mn-ea"/>
              <a:cs typeface="+mn-cs"/>
            </a:endParaRPr>
          </a:p>
        </p:txBody>
      </p:sp>
      <p:sp>
        <p:nvSpPr>
          <p:cNvPr id="1301524" name="Rectangle 20"/>
          <p:cNvSpPr>
            <a:spLocks noChangeArrowheads="1"/>
          </p:cNvSpPr>
          <p:nvPr/>
        </p:nvSpPr>
        <p:spPr bwMode="auto">
          <a:xfrm>
            <a:off x="14478000" y="3086100"/>
            <a:ext cx="1143000" cy="1371600"/>
          </a:xfrm>
          <a:prstGeom prst="rect">
            <a:avLst/>
          </a:prstGeom>
          <a:solidFill>
            <a:srgbClr val="000099"/>
          </a:solidFill>
          <a:ln w="9525">
            <a:solidFill>
              <a:srgbClr val="000000"/>
            </a:solidFill>
            <a:miter lim="800000"/>
            <a:headEnd/>
            <a:tailEnd/>
          </a:ln>
        </p:spPr>
        <p:txBody>
          <a:bodyPr/>
          <a:lstStyle/>
          <a:p>
            <a:pPr defTabSz="1828800" fontAlgn="base" hangingPunct="1">
              <a:spcBef>
                <a:spcPct val="0"/>
              </a:spcBef>
              <a:spcAft>
                <a:spcPct val="0"/>
              </a:spcAft>
              <a:defRPr/>
            </a:pPr>
            <a:r>
              <a:rPr lang="en-US" sz="2800" kern="1200" dirty="0">
                <a:solidFill>
                  <a:srgbClr val="FFFFCC"/>
                </a:solidFill>
                <a:effectLst>
                  <a:outerShdw blurRad="38100" dist="38100" dir="2700000" algn="tl">
                    <a:srgbClr val="000000"/>
                  </a:outerShdw>
                </a:effectLst>
                <a:latin typeface="Constantia"/>
                <a:ea typeface="+mn-ea"/>
                <a:cs typeface="Times New Roman" pitchFamily="18" charset="0"/>
              </a:rPr>
              <a:t>OH</a:t>
            </a:r>
            <a:endParaRPr lang="en-US" sz="2400" b="0" kern="1200" dirty="0">
              <a:solidFill>
                <a:srgbClr val="FFFFCC"/>
              </a:solidFill>
              <a:effectLst>
                <a:outerShdw blurRad="38100" dist="38100" dir="2700000" algn="tl">
                  <a:srgbClr val="000000"/>
                </a:outerShdw>
              </a:effectLst>
              <a:latin typeface="Constantia"/>
              <a:ea typeface="+mn-ea"/>
              <a:cs typeface="Times New Roman" pitchFamily="18" charset="0"/>
            </a:endParaRPr>
          </a:p>
          <a:p>
            <a:pPr algn="l" defTabSz="1828800" eaLnBrk="0" fontAlgn="base">
              <a:spcBef>
                <a:spcPct val="0"/>
              </a:spcBef>
              <a:spcAft>
                <a:spcPct val="0"/>
              </a:spcAft>
              <a:defRPr/>
            </a:pPr>
            <a:endParaRPr lang="en-US" sz="4800" b="0" kern="1200" dirty="0">
              <a:solidFill>
                <a:srgbClr val="000066"/>
              </a:solidFill>
              <a:latin typeface="Constantia"/>
              <a:ea typeface="+mn-ea"/>
              <a:cs typeface="+mn-cs"/>
            </a:endParaRPr>
          </a:p>
        </p:txBody>
      </p:sp>
      <p:sp>
        <p:nvSpPr>
          <p:cNvPr id="1301525" name="Rectangle 21"/>
          <p:cNvSpPr>
            <a:spLocks noChangeArrowheads="1"/>
          </p:cNvSpPr>
          <p:nvPr/>
        </p:nvSpPr>
        <p:spPr bwMode="auto">
          <a:xfrm>
            <a:off x="15849600" y="3543300"/>
            <a:ext cx="1600200" cy="1143000"/>
          </a:xfrm>
          <a:prstGeom prst="rect">
            <a:avLst/>
          </a:prstGeom>
          <a:solidFill>
            <a:srgbClr val="FF6699"/>
          </a:solidFill>
          <a:ln w="9525">
            <a:solidFill>
              <a:srgbClr val="000000"/>
            </a:solidFill>
            <a:miter lim="800000"/>
            <a:headEnd/>
            <a:tailEnd/>
          </a:ln>
        </p:spPr>
        <p:txBody>
          <a:bodyPr/>
          <a:lstStyle/>
          <a:p>
            <a:pPr defTabSz="1828800" fontAlgn="base" hangingPunct="1">
              <a:spcBef>
                <a:spcPct val="0"/>
              </a:spcBef>
              <a:spcAft>
                <a:spcPct val="0"/>
              </a:spcAft>
              <a:defRPr/>
            </a:pPr>
            <a:r>
              <a:rPr lang="en-US" sz="2800" kern="1200" dirty="0">
                <a:effectLst>
                  <a:outerShdw blurRad="38100" dist="38100" dir="2700000" algn="tl">
                    <a:srgbClr val="FFFFFF"/>
                  </a:outerShdw>
                </a:effectLst>
                <a:latin typeface="Constantia"/>
                <a:ea typeface="+mn-ea"/>
                <a:cs typeface="Times New Roman" pitchFamily="18" charset="0"/>
              </a:rPr>
              <a:t>PA</a:t>
            </a:r>
            <a:endParaRPr lang="en-US" sz="2400" b="0" kern="1200" dirty="0">
              <a:effectLst>
                <a:outerShdw blurRad="38100" dist="38100" dir="2700000" algn="tl">
                  <a:srgbClr val="FFFFFF"/>
                </a:outerShdw>
              </a:effectLst>
              <a:latin typeface="Constantia"/>
              <a:ea typeface="+mn-ea"/>
              <a:cs typeface="Times New Roman" pitchFamily="18" charset="0"/>
            </a:endParaRPr>
          </a:p>
          <a:p>
            <a:pPr algn="l" defTabSz="1828800" eaLnBrk="0" fontAlgn="base">
              <a:spcBef>
                <a:spcPct val="0"/>
              </a:spcBef>
              <a:spcAft>
                <a:spcPct val="0"/>
              </a:spcAft>
              <a:defRPr/>
            </a:pPr>
            <a:endParaRPr lang="en-US" sz="4800" b="0" kern="1200" dirty="0">
              <a:latin typeface="Constantia"/>
              <a:ea typeface="+mn-ea"/>
              <a:cs typeface="+mn-cs"/>
            </a:endParaRPr>
          </a:p>
        </p:txBody>
      </p:sp>
      <p:sp>
        <p:nvSpPr>
          <p:cNvPr id="1301526" name="Rectangle 22"/>
          <p:cNvSpPr>
            <a:spLocks noChangeArrowheads="1"/>
          </p:cNvSpPr>
          <p:nvPr/>
        </p:nvSpPr>
        <p:spPr bwMode="auto">
          <a:xfrm>
            <a:off x="14478000" y="5143500"/>
            <a:ext cx="2514600" cy="914400"/>
          </a:xfrm>
          <a:prstGeom prst="rect">
            <a:avLst/>
          </a:prstGeom>
          <a:solidFill>
            <a:srgbClr val="FFFFFF"/>
          </a:solidFill>
          <a:ln w="9525">
            <a:solidFill>
              <a:srgbClr val="000000"/>
            </a:solidFill>
            <a:miter lim="800000"/>
            <a:headEnd/>
            <a:tailEnd/>
          </a:ln>
        </p:spPr>
        <p:txBody>
          <a:bodyPr/>
          <a:lstStyle/>
          <a:p>
            <a:pPr defTabSz="1828800" fontAlgn="base" hangingPunct="1">
              <a:spcBef>
                <a:spcPct val="0"/>
              </a:spcBef>
              <a:spcAft>
                <a:spcPct val="0"/>
              </a:spcAft>
              <a:defRPr/>
            </a:pPr>
            <a:r>
              <a:rPr lang="en-US" sz="2400" kern="1200" dirty="0">
                <a:solidFill>
                  <a:srgbClr val="006600"/>
                </a:solidFill>
                <a:effectLst>
                  <a:outerShdw blurRad="38100" dist="38100" dir="2700000" algn="tl">
                    <a:srgbClr val="C0C0C0"/>
                  </a:outerShdw>
                </a:effectLst>
                <a:latin typeface="Constantia"/>
                <a:ea typeface="+mn-ea"/>
                <a:cs typeface="Times New Roman" pitchFamily="18" charset="0"/>
              </a:rPr>
              <a:t>WV</a:t>
            </a:r>
            <a:endParaRPr lang="en-US" sz="4800" b="0" kern="1200" dirty="0">
              <a:solidFill>
                <a:srgbClr val="006600"/>
              </a:solidFill>
              <a:latin typeface="Constantia"/>
              <a:ea typeface="+mn-ea"/>
              <a:cs typeface="+mn-cs"/>
            </a:endParaRPr>
          </a:p>
        </p:txBody>
      </p:sp>
      <p:sp>
        <p:nvSpPr>
          <p:cNvPr id="1301527" name="Rectangle 23"/>
          <p:cNvSpPr>
            <a:spLocks noChangeArrowheads="1"/>
          </p:cNvSpPr>
          <p:nvPr/>
        </p:nvSpPr>
        <p:spPr bwMode="auto">
          <a:xfrm>
            <a:off x="17678400" y="1485900"/>
            <a:ext cx="685800" cy="1143000"/>
          </a:xfrm>
          <a:prstGeom prst="rect">
            <a:avLst/>
          </a:prstGeom>
          <a:solidFill>
            <a:schemeClr val="accent6"/>
          </a:solidFill>
          <a:ln w="9525">
            <a:solidFill>
              <a:srgbClr val="000000"/>
            </a:solidFill>
            <a:miter lim="800000"/>
            <a:headEnd/>
            <a:tailEnd/>
          </a:ln>
        </p:spPr>
        <p:txBody>
          <a:bodyPr/>
          <a:lstStyle/>
          <a:p>
            <a:pPr defTabSz="1828800" fontAlgn="base" hangingPunct="1">
              <a:spcBef>
                <a:spcPct val="0"/>
              </a:spcBef>
              <a:spcAft>
                <a:spcPct val="0"/>
              </a:spcAft>
              <a:defRPr/>
            </a:pPr>
            <a:r>
              <a:rPr lang="en-US" sz="1800" kern="1200" dirty="0">
                <a:effectLst>
                  <a:outerShdw blurRad="38100" dist="38100" dir="2700000" algn="tl">
                    <a:srgbClr val="FFFFFF"/>
                  </a:outerShdw>
                </a:effectLst>
                <a:latin typeface="Constantia"/>
                <a:ea typeface="+mn-ea"/>
                <a:cs typeface="Times New Roman" pitchFamily="18" charset="0"/>
              </a:rPr>
              <a:t>VT</a:t>
            </a:r>
            <a:endParaRPr lang="en-US" sz="2400" b="0" kern="1200" dirty="0">
              <a:effectLst>
                <a:outerShdw blurRad="38100" dist="38100" dir="2700000" algn="tl">
                  <a:srgbClr val="FFFFFF"/>
                </a:outerShdw>
              </a:effectLst>
              <a:latin typeface="Constantia"/>
              <a:ea typeface="+mn-ea"/>
              <a:cs typeface="Times New Roman" pitchFamily="18" charset="0"/>
            </a:endParaRPr>
          </a:p>
          <a:p>
            <a:pPr algn="l" defTabSz="1828800" eaLnBrk="0" fontAlgn="base">
              <a:spcBef>
                <a:spcPct val="0"/>
              </a:spcBef>
              <a:spcAft>
                <a:spcPct val="0"/>
              </a:spcAft>
              <a:defRPr/>
            </a:pPr>
            <a:endParaRPr lang="en-US" sz="4800" b="0" kern="1200" dirty="0">
              <a:latin typeface="Constantia"/>
              <a:ea typeface="+mn-ea"/>
              <a:cs typeface="+mn-cs"/>
            </a:endParaRPr>
          </a:p>
        </p:txBody>
      </p:sp>
      <p:sp>
        <p:nvSpPr>
          <p:cNvPr id="1301528" name="Rectangle 24"/>
          <p:cNvSpPr>
            <a:spLocks noChangeArrowheads="1"/>
          </p:cNvSpPr>
          <p:nvPr/>
        </p:nvSpPr>
        <p:spPr bwMode="auto">
          <a:xfrm>
            <a:off x="18364200" y="3314700"/>
            <a:ext cx="1371600" cy="457200"/>
          </a:xfrm>
          <a:prstGeom prst="rect">
            <a:avLst/>
          </a:prstGeom>
          <a:solidFill>
            <a:srgbClr val="FFFF00"/>
          </a:solidFill>
          <a:ln w="9525">
            <a:solidFill>
              <a:srgbClr val="000000"/>
            </a:solidFill>
            <a:miter lim="800000"/>
            <a:headEnd/>
            <a:tailEnd/>
          </a:ln>
        </p:spPr>
        <p:txBody>
          <a:bodyPr/>
          <a:lstStyle/>
          <a:p>
            <a:pPr defTabSz="1828800" fontAlgn="base" hangingPunct="1">
              <a:spcBef>
                <a:spcPct val="0"/>
              </a:spcBef>
              <a:spcAft>
                <a:spcPct val="0"/>
              </a:spcAft>
              <a:defRPr/>
            </a:pPr>
            <a:r>
              <a:rPr lang="en-US" sz="2400" kern="1200" dirty="0">
                <a:effectLst>
                  <a:outerShdw blurRad="38100" dist="38100" dir="2700000" algn="tl">
                    <a:srgbClr val="FFFFFF"/>
                  </a:outerShdw>
                </a:effectLst>
                <a:latin typeface="Constantia"/>
                <a:ea typeface="+mn-ea"/>
                <a:cs typeface="Times New Roman" pitchFamily="18" charset="0"/>
              </a:rPr>
              <a:t>CT</a:t>
            </a:r>
            <a:endParaRPr lang="en-US" sz="2400" b="0" kern="1200" dirty="0">
              <a:effectLst>
                <a:outerShdw blurRad="38100" dist="38100" dir="2700000" algn="tl">
                  <a:srgbClr val="FFFFFF"/>
                </a:outerShdw>
              </a:effectLst>
              <a:latin typeface="Constantia"/>
              <a:ea typeface="+mn-ea"/>
              <a:cs typeface="Times New Roman" pitchFamily="18" charset="0"/>
            </a:endParaRPr>
          </a:p>
          <a:p>
            <a:pPr algn="l" defTabSz="1828800" eaLnBrk="0" fontAlgn="base">
              <a:spcBef>
                <a:spcPct val="0"/>
              </a:spcBef>
              <a:spcAft>
                <a:spcPct val="0"/>
              </a:spcAft>
              <a:defRPr/>
            </a:pPr>
            <a:endParaRPr lang="en-US" sz="4800" b="0" kern="1200" dirty="0">
              <a:latin typeface="Constantia"/>
              <a:ea typeface="+mn-ea"/>
              <a:cs typeface="+mn-cs"/>
            </a:endParaRPr>
          </a:p>
        </p:txBody>
      </p:sp>
      <p:sp>
        <p:nvSpPr>
          <p:cNvPr id="1301529" name="Rectangle 25"/>
          <p:cNvSpPr>
            <a:spLocks noChangeArrowheads="1"/>
          </p:cNvSpPr>
          <p:nvPr/>
        </p:nvSpPr>
        <p:spPr bwMode="auto">
          <a:xfrm>
            <a:off x="17907000" y="4076700"/>
            <a:ext cx="1143000" cy="914400"/>
          </a:xfrm>
          <a:prstGeom prst="rect">
            <a:avLst/>
          </a:prstGeom>
          <a:solidFill>
            <a:srgbClr val="FF6699"/>
          </a:solidFill>
          <a:ln w="9525">
            <a:solidFill>
              <a:srgbClr val="000000"/>
            </a:solidFill>
            <a:miter lim="800000"/>
            <a:headEnd/>
            <a:tailEnd/>
          </a:ln>
        </p:spPr>
        <p:txBody>
          <a:bodyPr/>
          <a:lstStyle/>
          <a:p>
            <a:pPr algn="l" defTabSz="1828800" fontAlgn="base" hangingPunct="1">
              <a:spcBef>
                <a:spcPct val="0"/>
              </a:spcBef>
              <a:spcAft>
                <a:spcPct val="0"/>
              </a:spcAft>
              <a:defRPr/>
            </a:pPr>
            <a:r>
              <a:rPr lang="en-US" sz="2400" kern="1200" dirty="0">
                <a:effectLst>
                  <a:outerShdw blurRad="38100" dist="38100" dir="2700000" algn="tl">
                    <a:srgbClr val="FFFFFF"/>
                  </a:outerShdw>
                </a:effectLst>
                <a:latin typeface="Constantia"/>
                <a:ea typeface="+mn-ea"/>
                <a:cs typeface="Times New Roman" pitchFamily="18" charset="0"/>
              </a:rPr>
              <a:t>NJ</a:t>
            </a:r>
            <a:endParaRPr lang="en-US" sz="2400" b="0" kern="1200" dirty="0">
              <a:effectLst>
                <a:outerShdw blurRad="38100" dist="38100" dir="2700000" algn="tl">
                  <a:srgbClr val="FFFFFF"/>
                </a:outerShdw>
              </a:effectLst>
              <a:latin typeface="Constantia"/>
              <a:ea typeface="+mn-ea"/>
              <a:cs typeface="Times New Roman" pitchFamily="18" charset="0"/>
            </a:endParaRPr>
          </a:p>
          <a:p>
            <a:pPr algn="l" defTabSz="1828800" eaLnBrk="0" fontAlgn="base">
              <a:spcBef>
                <a:spcPct val="0"/>
              </a:spcBef>
              <a:spcAft>
                <a:spcPct val="0"/>
              </a:spcAft>
              <a:defRPr/>
            </a:pPr>
            <a:endParaRPr lang="en-US" sz="4800" b="0" kern="1200" dirty="0">
              <a:latin typeface="Constantia"/>
              <a:ea typeface="+mn-ea"/>
              <a:cs typeface="+mn-cs"/>
            </a:endParaRPr>
          </a:p>
        </p:txBody>
      </p:sp>
      <p:sp>
        <p:nvSpPr>
          <p:cNvPr id="1301530" name="Rectangle 26"/>
          <p:cNvSpPr>
            <a:spLocks noChangeArrowheads="1"/>
          </p:cNvSpPr>
          <p:nvPr/>
        </p:nvSpPr>
        <p:spPr bwMode="auto">
          <a:xfrm>
            <a:off x="19735800" y="342900"/>
            <a:ext cx="1371600" cy="1600200"/>
          </a:xfrm>
          <a:prstGeom prst="rect">
            <a:avLst/>
          </a:prstGeom>
          <a:solidFill>
            <a:srgbClr val="33CC33"/>
          </a:solidFill>
          <a:ln w="9525">
            <a:solidFill>
              <a:srgbClr val="000000"/>
            </a:solidFill>
            <a:miter lim="800000"/>
            <a:headEnd/>
            <a:tailEnd/>
          </a:ln>
        </p:spPr>
        <p:txBody>
          <a:bodyPr/>
          <a:lstStyle/>
          <a:p>
            <a:pPr defTabSz="1828800" fontAlgn="base" hangingPunct="1">
              <a:spcBef>
                <a:spcPct val="0"/>
              </a:spcBef>
              <a:spcAft>
                <a:spcPct val="0"/>
              </a:spcAft>
              <a:defRPr/>
            </a:pPr>
            <a:r>
              <a:rPr lang="en-US" sz="2400" kern="1200" dirty="0">
                <a:solidFill>
                  <a:srgbClr val="FFFFCC"/>
                </a:solidFill>
                <a:effectLst>
                  <a:outerShdw blurRad="38100" dist="38100" dir="2700000" algn="tl">
                    <a:srgbClr val="000000"/>
                  </a:outerShdw>
                </a:effectLst>
                <a:latin typeface="Constantia"/>
                <a:ea typeface="+mn-ea"/>
                <a:cs typeface="Times New Roman" pitchFamily="18" charset="0"/>
              </a:rPr>
              <a:t>ME</a:t>
            </a:r>
            <a:endParaRPr lang="en-US" sz="2400" b="0" kern="1200" dirty="0">
              <a:solidFill>
                <a:srgbClr val="FFFFCC"/>
              </a:solidFill>
              <a:effectLst>
                <a:outerShdw blurRad="38100" dist="38100" dir="2700000" algn="tl">
                  <a:srgbClr val="000000"/>
                </a:outerShdw>
              </a:effectLst>
              <a:latin typeface="Constantia"/>
              <a:ea typeface="+mn-ea"/>
              <a:cs typeface="Times New Roman" pitchFamily="18" charset="0"/>
            </a:endParaRPr>
          </a:p>
          <a:p>
            <a:pPr algn="l" defTabSz="1828800" eaLnBrk="0" fontAlgn="base">
              <a:spcBef>
                <a:spcPct val="0"/>
              </a:spcBef>
              <a:spcAft>
                <a:spcPct val="0"/>
              </a:spcAft>
              <a:defRPr/>
            </a:pPr>
            <a:endParaRPr lang="en-US" sz="4800" b="0" kern="1200" dirty="0">
              <a:latin typeface="Constantia"/>
              <a:ea typeface="+mn-ea"/>
              <a:cs typeface="+mn-cs"/>
            </a:endParaRPr>
          </a:p>
        </p:txBody>
      </p:sp>
      <p:sp>
        <p:nvSpPr>
          <p:cNvPr id="1301531" name="Rectangle 27"/>
          <p:cNvSpPr>
            <a:spLocks noChangeArrowheads="1"/>
          </p:cNvSpPr>
          <p:nvPr/>
        </p:nvSpPr>
        <p:spPr bwMode="auto">
          <a:xfrm>
            <a:off x="19050000" y="2171700"/>
            <a:ext cx="1600200" cy="685800"/>
          </a:xfrm>
          <a:prstGeom prst="rect">
            <a:avLst/>
          </a:prstGeom>
          <a:solidFill>
            <a:srgbClr val="FFFF00"/>
          </a:solidFill>
          <a:ln w="9525">
            <a:solidFill>
              <a:srgbClr val="000000"/>
            </a:solidFill>
            <a:miter lim="800000"/>
            <a:headEnd/>
            <a:tailEnd/>
          </a:ln>
        </p:spPr>
        <p:txBody>
          <a:bodyPr/>
          <a:lstStyle/>
          <a:p>
            <a:pPr defTabSz="1828800" fontAlgn="base" hangingPunct="1">
              <a:spcBef>
                <a:spcPct val="0"/>
              </a:spcBef>
              <a:spcAft>
                <a:spcPct val="0"/>
              </a:spcAft>
              <a:defRPr/>
            </a:pPr>
            <a:r>
              <a:rPr lang="en-US" sz="2400" kern="1200" dirty="0">
                <a:solidFill>
                  <a:schemeClr val="tx1"/>
                </a:solidFill>
                <a:effectLst>
                  <a:outerShdw blurRad="38100" dist="38100" dir="2700000" algn="tl">
                    <a:srgbClr val="000000"/>
                  </a:outerShdw>
                </a:effectLst>
                <a:latin typeface="Constantia"/>
                <a:ea typeface="+mn-ea"/>
                <a:cs typeface="Times New Roman" pitchFamily="18" charset="0"/>
              </a:rPr>
              <a:t>MA</a:t>
            </a:r>
            <a:endParaRPr lang="en-US" sz="2400" b="0" kern="1200" dirty="0">
              <a:solidFill>
                <a:schemeClr val="tx1"/>
              </a:solidFill>
              <a:effectLst>
                <a:outerShdw blurRad="38100" dist="38100" dir="2700000" algn="tl">
                  <a:srgbClr val="000000"/>
                </a:outerShdw>
              </a:effectLst>
              <a:latin typeface="Constantia"/>
              <a:ea typeface="+mn-ea"/>
              <a:cs typeface="Times New Roman" pitchFamily="18" charset="0"/>
            </a:endParaRPr>
          </a:p>
          <a:p>
            <a:pPr algn="l" defTabSz="1828800" eaLnBrk="0" fontAlgn="base">
              <a:spcBef>
                <a:spcPct val="0"/>
              </a:spcBef>
              <a:spcAft>
                <a:spcPct val="0"/>
              </a:spcAft>
              <a:defRPr/>
            </a:pPr>
            <a:endParaRPr lang="en-US" sz="4800" b="0" kern="1200" dirty="0">
              <a:solidFill>
                <a:schemeClr val="tx1"/>
              </a:solidFill>
              <a:latin typeface="Constantia"/>
              <a:ea typeface="+mn-ea"/>
              <a:cs typeface="+mn-cs"/>
            </a:endParaRPr>
          </a:p>
        </p:txBody>
      </p:sp>
      <p:sp>
        <p:nvSpPr>
          <p:cNvPr id="1301532" name="Rectangle 28"/>
          <p:cNvSpPr>
            <a:spLocks noChangeArrowheads="1"/>
          </p:cNvSpPr>
          <p:nvPr/>
        </p:nvSpPr>
        <p:spPr bwMode="auto">
          <a:xfrm>
            <a:off x="3048000" y="5372100"/>
            <a:ext cx="1600200" cy="4343400"/>
          </a:xfrm>
          <a:prstGeom prst="rect">
            <a:avLst/>
          </a:prstGeom>
          <a:solidFill>
            <a:srgbClr val="00CC00"/>
          </a:solidFill>
          <a:ln w="9525">
            <a:solidFill>
              <a:srgbClr val="000000"/>
            </a:solidFill>
            <a:miter lim="800000"/>
            <a:headEnd/>
            <a:tailEnd/>
          </a:ln>
        </p:spPr>
        <p:txBody>
          <a:bodyPr/>
          <a:lstStyle/>
          <a:p>
            <a:pPr defTabSz="1828800" fontAlgn="base" hangingPunct="1">
              <a:spcBef>
                <a:spcPct val="0"/>
              </a:spcBef>
              <a:spcAft>
                <a:spcPct val="0"/>
              </a:spcAft>
              <a:defRPr/>
            </a:pPr>
            <a:r>
              <a:rPr lang="en-US" sz="2800" kern="1200" dirty="0">
                <a:solidFill>
                  <a:srgbClr val="FFFF00"/>
                </a:solidFill>
                <a:effectLst>
                  <a:outerShdw blurRad="38100" dist="38100" dir="2700000" algn="tl">
                    <a:srgbClr val="000000"/>
                  </a:outerShdw>
                </a:effectLst>
                <a:latin typeface="Constantia"/>
                <a:ea typeface="+mn-ea"/>
                <a:cs typeface="Times New Roman" pitchFamily="18" charset="0"/>
              </a:rPr>
              <a:t>CA</a:t>
            </a:r>
            <a:endParaRPr lang="en-US" sz="2400" b="0" kern="1200" dirty="0">
              <a:solidFill>
                <a:srgbClr val="FFFFCC"/>
              </a:solidFill>
              <a:effectLst>
                <a:outerShdw blurRad="38100" dist="38100" dir="2700000" algn="tl">
                  <a:srgbClr val="000000"/>
                </a:outerShdw>
              </a:effectLst>
              <a:latin typeface="Constantia"/>
              <a:ea typeface="+mn-ea"/>
              <a:cs typeface="Times New Roman" pitchFamily="18" charset="0"/>
            </a:endParaRPr>
          </a:p>
          <a:p>
            <a:pPr algn="l" defTabSz="1828800" eaLnBrk="0" fontAlgn="base">
              <a:spcBef>
                <a:spcPct val="0"/>
              </a:spcBef>
              <a:spcAft>
                <a:spcPct val="0"/>
              </a:spcAft>
              <a:defRPr/>
            </a:pPr>
            <a:endParaRPr lang="en-US" sz="4800" b="0" kern="1200" dirty="0">
              <a:latin typeface="Constantia"/>
              <a:ea typeface="+mn-ea"/>
              <a:cs typeface="+mn-cs"/>
            </a:endParaRPr>
          </a:p>
        </p:txBody>
      </p:sp>
      <p:sp>
        <p:nvSpPr>
          <p:cNvPr id="1301533" name="Rectangle 29"/>
          <p:cNvSpPr>
            <a:spLocks noChangeArrowheads="1"/>
          </p:cNvSpPr>
          <p:nvPr/>
        </p:nvSpPr>
        <p:spPr bwMode="auto">
          <a:xfrm>
            <a:off x="10363200" y="7886700"/>
            <a:ext cx="1371600" cy="1828800"/>
          </a:xfrm>
          <a:prstGeom prst="rect">
            <a:avLst/>
          </a:prstGeom>
          <a:solidFill>
            <a:srgbClr val="33CC33"/>
          </a:solidFill>
          <a:ln w="9525">
            <a:solidFill>
              <a:srgbClr val="000000"/>
            </a:solidFill>
            <a:miter lim="800000"/>
            <a:headEnd/>
            <a:tailEnd/>
          </a:ln>
        </p:spPr>
        <p:txBody>
          <a:bodyPr/>
          <a:lstStyle/>
          <a:p>
            <a:pPr defTabSz="1828800" fontAlgn="base" hangingPunct="1">
              <a:spcBef>
                <a:spcPct val="0"/>
              </a:spcBef>
              <a:spcAft>
                <a:spcPct val="0"/>
              </a:spcAft>
              <a:defRPr/>
            </a:pPr>
            <a:r>
              <a:rPr lang="en-US" sz="2800" kern="1200" dirty="0">
                <a:solidFill>
                  <a:srgbClr val="FFFF00"/>
                </a:solidFill>
                <a:effectLst>
                  <a:outerShdw blurRad="38100" dist="38100" dir="2700000" algn="tl">
                    <a:srgbClr val="000000"/>
                  </a:outerShdw>
                </a:effectLst>
                <a:latin typeface="Constantia"/>
                <a:ea typeface="+mn-ea"/>
                <a:cs typeface="Times New Roman" pitchFamily="18" charset="0"/>
              </a:rPr>
              <a:t>LA</a:t>
            </a:r>
            <a:endParaRPr lang="en-US" sz="2400" b="0" kern="1200" dirty="0">
              <a:solidFill>
                <a:srgbClr val="FFFF00"/>
              </a:solidFill>
              <a:effectLst>
                <a:outerShdw blurRad="38100" dist="38100" dir="2700000" algn="tl">
                  <a:srgbClr val="000000"/>
                </a:outerShdw>
              </a:effectLst>
              <a:latin typeface="Constantia"/>
              <a:ea typeface="+mn-ea"/>
              <a:cs typeface="Times New Roman" pitchFamily="18" charset="0"/>
            </a:endParaRPr>
          </a:p>
          <a:p>
            <a:pPr algn="l" defTabSz="1828800" eaLnBrk="0" fontAlgn="base">
              <a:spcBef>
                <a:spcPct val="0"/>
              </a:spcBef>
              <a:spcAft>
                <a:spcPct val="0"/>
              </a:spcAft>
              <a:defRPr/>
            </a:pPr>
            <a:endParaRPr lang="en-US" sz="4800" b="0" kern="1200" dirty="0">
              <a:latin typeface="Constantia"/>
              <a:ea typeface="+mn-ea"/>
              <a:cs typeface="+mn-cs"/>
            </a:endParaRPr>
          </a:p>
        </p:txBody>
      </p:sp>
      <p:sp>
        <p:nvSpPr>
          <p:cNvPr id="1301534" name="Rectangle 30"/>
          <p:cNvSpPr>
            <a:spLocks noChangeArrowheads="1"/>
          </p:cNvSpPr>
          <p:nvPr/>
        </p:nvSpPr>
        <p:spPr bwMode="auto">
          <a:xfrm>
            <a:off x="11963400" y="6515100"/>
            <a:ext cx="3886200" cy="685800"/>
          </a:xfrm>
          <a:prstGeom prst="rect">
            <a:avLst/>
          </a:prstGeom>
          <a:solidFill>
            <a:srgbClr val="000099"/>
          </a:solidFill>
          <a:ln w="9525">
            <a:solidFill>
              <a:srgbClr val="000000"/>
            </a:solidFill>
            <a:miter lim="800000"/>
            <a:headEnd/>
            <a:tailEnd/>
          </a:ln>
        </p:spPr>
        <p:txBody>
          <a:bodyPr/>
          <a:lstStyle/>
          <a:p>
            <a:pPr defTabSz="1828800" fontAlgn="base" hangingPunct="1">
              <a:spcBef>
                <a:spcPct val="0"/>
              </a:spcBef>
              <a:spcAft>
                <a:spcPct val="0"/>
              </a:spcAft>
              <a:defRPr/>
            </a:pPr>
            <a:r>
              <a:rPr lang="en-US" sz="2800" kern="1200" dirty="0">
                <a:solidFill>
                  <a:srgbClr val="FFFF00"/>
                </a:solidFill>
                <a:effectLst>
                  <a:outerShdw blurRad="38100" dist="38100" dir="2700000" algn="tl">
                    <a:srgbClr val="000000"/>
                  </a:outerShdw>
                </a:effectLst>
                <a:latin typeface="Constantia"/>
                <a:ea typeface="+mn-ea"/>
                <a:cs typeface="Times New Roman" pitchFamily="18" charset="0"/>
              </a:rPr>
              <a:t>KY</a:t>
            </a:r>
            <a:endParaRPr lang="en-US" sz="4800" b="0" kern="1200" dirty="0">
              <a:latin typeface="Constantia"/>
              <a:ea typeface="+mn-ea"/>
              <a:cs typeface="+mn-cs"/>
            </a:endParaRPr>
          </a:p>
        </p:txBody>
      </p:sp>
      <p:sp>
        <p:nvSpPr>
          <p:cNvPr id="1301535" name="Rectangle 31"/>
          <p:cNvSpPr>
            <a:spLocks noChangeArrowheads="1"/>
          </p:cNvSpPr>
          <p:nvPr/>
        </p:nvSpPr>
        <p:spPr bwMode="auto">
          <a:xfrm>
            <a:off x="14935200" y="8343900"/>
            <a:ext cx="1600200" cy="1828800"/>
          </a:xfrm>
          <a:prstGeom prst="rect">
            <a:avLst/>
          </a:prstGeom>
          <a:solidFill>
            <a:srgbClr val="000099"/>
          </a:solidFill>
          <a:ln w="9525">
            <a:solidFill>
              <a:srgbClr val="000000"/>
            </a:solidFill>
            <a:miter lim="800000"/>
            <a:headEnd/>
            <a:tailEnd/>
          </a:ln>
        </p:spPr>
        <p:txBody>
          <a:bodyPr/>
          <a:lstStyle/>
          <a:p>
            <a:pPr defTabSz="1828800" fontAlgn="base" hangingPunct="1">
              <a:spcBef>
                <a:spcPct val="0"/>
              </a:spcBef>
              <a:spcAft>
                <a:spcPct val="0"/>
              </a:spcAft>
              <a:defRPr/>
            </a:pPr>
            <a:r>
              <a:rPr lang="en-US" sz="2800" kern="1200" dirty="0">
                <a:solidFill>
                  <a:srgbClr val="FFFF00"/>
                </a:solidFill>
                <a:effectLst>
                  <a:outerShdw blurRad="38100" dist="38100" dir="2700000" algn="tl">
                    <a:srgbClr val="000000"/>
                  </a:outerShdw>
                </a:effectLst>
                <a:latin typeface="Constantia"/>
                <a:ea typeface="+mn-ea"/>
                <a:cs typeface="Times New Roman" pitchFamily="18" charset="0"/>
              </a:rPr>
              <a:t>GA</a:t>
            </a:r>
            <a:endParaRPr lang="en-US" sz="2400" b="0" kern="1200" dirty="0">
              <a:solidFill>
                <a:srgbClr val="FFFFCC"/>
              </a:solidFill>
              <a:effectLst>
                <a:outerShdw blurRad="38100" dist="38100" dir="2700000" algn="tl">
                  <a:srgbClr val="000000"/>
                </a:outerShdw>
              </a:effectLst>
              <a:latin typeface="Constantia"/>
              <a:ea typeface="+mn-ea"/>
              <a:cs typeface="Times New Roman" pitchFamily="18" charset="0"/>
            </a:endParaRPr>
          </a:p>
          <a:p>
            <a:pPr algn="l" defTabSz="1828800" eaLnBrk="0" fontAlgn="base">
              <a:spcBef>
                <a:spcPct val="0"/>
              </a:spcBef>
              <a:spcAft>
                <a:spcPct val="0"/>
              </a:spcAft>
              <a:defRPr/>
            </a:pPr>
            <a:endParaRPr lang="en-US" sz="4800" b="0" kern="1200" dirty="0">
              <a:latin typeface="Constantia"/>
              <a:ea typeface="+mn-ea"/>
              <a:cs typeface="+mn-cs"/>
            </a:endParaRPr>
          </a:p>
        </p:txBody>
      </p:sp>
      <p:sp>
        <p:nvSpPr>
          <p:cNvPr id="1301536" name="Rectangle 32"/>
          <p:cNvSpPr>
            <a:spLocks noChangeArrowheads="1"/>
          </p:cNvSpPr>
          <p:nvPr/>
        </p:nvSpPr>
        <p:spPr bwMode="auto">
          <a:xfrm>
            <a:off x="7391400" y="9486900"/>
            <a:ext cx="2743200" cy="2743200"/>
          </a:xfrm>
          <a:prstGeom prst="rect">
            <a:avLst/>
          </a:prstGeom>
          <a:solidFill>
            <a:srgbClr val="000099"/>
          </a:solidFill>
          <a:ln w="9525">
            <a:solidFill>
              <a:srgbClr val="000000"/>
            </a:solidFill>
            <a:miter lim="800000"/>
            <a:headEnd/>
            <a:tailEnd/>
          </a:ln>
        </p:spPr>
        <p:txBody>
          <a:bodyPr/>
          <a:lstStyle/>
          <a:p>
            <a:pPr defTabSz="1828800" fontAlgn="base" hangingPunct="1">
              <a:spcBef>
                <a:spcPct val="0"/>
              </a:spcBef>
              <a:spcAft>
                <a:spcPct val="0"/>
              </a:spcAft>
              <a:defRPr/>
            </a:pPr>
            <a:r>
              <a:rPr lang="en-US" sz="2800" kern="1200" dirty="0">
                <a:solidFill>
                  <a:srgbClr val="FFFFCC"/>
                </a:solidFill>
                <a:effectLst>
                  <a:outerShdw blurRad="38100" dist="38100" dir="2700000" algn="tl">
                    <a:srgbClr val="000000"/>
                  </a:outerShdw>
                </a:effectLst>
                <a:latin typeface="Constantia"/>
                <a:ea typeface="+mn-ea"/>
                <a:cs typeface="Times New Roman" pitchFamily="18" charset="0"/>
              </a:rPr>
              <a:t>TX</a:t>
            </a:r>
            <a:endParaRPr lang="en-US" sz="2400" b="0" kern="1200" dirty="0">
              <a:solidFill>
                <a:srgbClr val="FFFFCC"/>
              </a:solidFill>
              <a:effectLst>
                <a:outerShdw blurRad="38100" dist="38100" dir="2700000" algn="tl">
                  <a:srgbClr val="000000"/>
                </a:outerShdw>
              </a:effectLst>
              <a:latin typeface="Constantia"/>
              <a:ea typeface="+mn-ea"/>
              <a:cs typeface="Times New Roman" pitchFamily="18" charset="0"/>
            </a:endParaRPr>
          </a:p>
          <a:p>
            <a:pPr algn="l" defTabSz="1828800" eaLnBrk="0" fontAlgn="base">
              <a:spcBef>
                <a:spcPct val="0"/>
              </a:spcBef>
              <a:spcAft>
                <a:spcPct val="0"/>
              </a:spcAft>
              <a:defRPr/>
            </a:pPr>
            <a:endParaRPr lang="en-US" sz="4800" b="0" kern="1200" dirty="0">
              <a:latin typeface="Constantia"/>
              <a:ea typeface="+mn-ea"/>
              <a:cs typeface="+mn-cs"/>
            </a:endParaRPr>
          </a:p>
        </p:txBody>
      </p:sp>
      <p:sp>
        <p:nvSpPr>
          <p:cNvPr id="1301537" name="Rectangle 33"/>
          <p:cNvSpPr>
            <a:spLocks noChangeArrowheads="1"/>
          </p:cNvSpPr>
          <p:nvPr/>
        </p:nvSpPr>
        <p:spPr bwMode="auto">
          <a:xfrm>
            <a:off x="8763000" y="5600700"/>
            <a:ext cx="1143000" cy="1600200"/>
          </a:xfrm>
          <a:prstGeom prst="rect">
            <a:avLst/>
          </a:prstGeom>
          <a:solidFill>
            <a:srgbClr val="FF6699"/>
          </a:solidFill>
          <a:ln w="9525">
            <a:solidFill>
              <a:srgbClr val="000000"/>
            </a:solidFill>
            <a:miter lim="800000"/>
            <a:headEnd/>
            <a:tailEnd/>
          </a:ln>
        </p:spPr>
        <p:txBody>
          <a:bodyPr/>
          <a:lstStyle/>
          <a:p>
            <a:pPr algn="l" defTabSz="1828800" fontAlgn="base" hangingPunct="1">
              <a:spcBef>
                <a:spcPct val="0"/>
              </a:spcBef>
              <a:spcAft>
                <a:spcPct val="0"/>
              </a:spcAft>
              <a:defRPr/>
            </a:pPr>
            <a:r>
              <a:rPr lang="en-US" sz="2800" kern="1200" dirty="0">
                <a:effectLst>
                  <a:outerShdw blurRad="38100" dist="38100" dir="2700000" algn="tl">
                    <a:srgbClr val="FFFFFF"/>
                  </a:outerShdw>
                </a:effectLst>
                <a:latin typeface="Constantia"/>
                <a:ea typeface="+mn-ea"/>
                <a:cs typeface="Times New Roman" pitchFamily="18" charset="0"/>
              </a:rPr>
              <a:t>KS</a:t>
            </a:r>
            <a:endParaRPr lang="en-US" sz="2400" b="0" kern="1200" dirty="0">
              <a:effectLst>
                <a:outerShdw blurRad="38100" dist="38100" dir="2700000" algn="tl">
                  <a:srgbClr val="FFFFFF"/>
                </a:outerShdw>
              </a:effectLst>
              <a:latin typeface="Constantia"/>
              <a:ea typeface="+mn-ea"/>
              <a:cs typeface="Times New Roman" pitchFamily="18" charset="0"/>
            </a:endParaRPr>
          </a:p>
          <a:p>
            <a:pPr algn="l" defTabSz="1828800" eaLnBrk="0" fontAlgn="base">
              <a:spcBef>
                <a:spcPct val="0"/>
              </a:spcBef>
              <a:spcAft>
                <a:spcPct val="0"/>
              </a:spcAft>
              <a:defRPr/>
            </a:pPr>
            <a:endParaRPr lang="en-US" sz="4800" b="0" kern="1200" dirty="0">
              <a:latin typeface="Constantia"/>
              <a:ea typeface="+mn-ea"/>
              <a:cs typeface="+mn-cs"/>
            </a:endParaRPr>
          </a:p>
        </p:txBody>
      </p:sp>
      <p:sp>
        <p:nvSpPr>
          <p:cNvPr id="1301538" name="Rectangle 34"/>
          <p:cNvSpPr>
            <a:spLocks noChangeArrowheads="1"/>
          </p:cNvSpPr>
          <p:nvPr/>
        </p:nvSpPr>
        <p:spPr bwMode="auto">
          <a:xfrm>
            <a:off x="8914228" y="7648576"/>
            <a:ext cx="1143000" cy="1371600"/>
          </a:xfrm>
          <a:prstGeom prst="rect">
            <a:avLst/>
          </a:prstGeom>
          <a:solidFill>
            <a:srgbClr val="00CC00"/>
          </a:solidFill>
          <a:ln w="9525">
            <a:solidFill>
              <a:srgbClr val="000000"/>
            </a:solidFill>
            <a:miter lim="800000"/>
            <a:headEnd/>
            <a:tailEnd/>
          </a:ln>
        </p:spPr>
        <p:txBody>
          <a:bodyPr/>
          <a:lstStyle/>
          <a:p>
            <a:pPr defTabSz="1828800" fontAlgn="base" hangingPunct="1">
              <a:spcBef>
                <a:spcPct val="0"/>
              </a:spcBef>
              <a:spcAft>
                <a:spcPct val="0"/>
              </a:spcAft>
              <a:defRPr/>
            </a:pPr>
            <a:r>
              <a:rPr lang="en-US" sz="2800" kern="1200" dirty="0">
                <a:solidFill>
                  <a:srgbClr val="FFFF00"/>
                </a:solidFill>
                <a:effectLst>
                  <a:outerShdw blurRad="38100" dist="38100" dir="2700000" algn="tl">
                    <a:srgbClr val="000000"/>
                  </a:outerShdw>
                </a:effectLst>
                <a:latin typeface="Constantia"/>
                <a:ea typeface="+mn-ea"/>
                <a:cs typeface="Times New Roman" pitchFamily="18" charset="0"/>
              </a:rPr>
              <a:t>OK</a:t>
            </a:r>
            <a:endParaRPr lang="en-US" sz="2400" b="0" kern="1200" dirty="0">
              <a:solidFill>
                <a:srgbClr val="FFFFCC"/>
              </a:solidFill>
              <a:effectLst>
                <a:outerShdw blurRad="38100" dist="38100" dir="2700000" algn="tl">
                  <a:srgbClr val="000000"/>
                </a:outerShdw>
              </a:effectLst>
              <a:latin typeface="Constantia"/>
              <a:ea typeface="+mn-ea"/>
              <a:cs typeface="Times New Roman" pitchFamily="18" charset="0"/>
            </a:endParaRPr>
          </a:p>
          <a:p>
            <a:pPr marL="914400" lvl="1" indent="0" algn="l" defTabSz="1828800" eaLnBrk="0" fontAlgn="base">
              <a:spcBef>
                <a:spcPct val="0"/>
              </a:spcBef>
              <a:spcAft>
                <a:spcPct val="0"/>
              </a:spcAft>
              <a:defRPr/>
            </a:pPr>
            <a:endParaRPr lang="en-US" sz="2400" b="0" kern="1200" dirty="0">
              <a:solidFill>
                <a:srgbClr val="FFFFCC"/>
              </a:solidFill>
              <a:effectLst>
                <a:outerShdw blurRad="38100" dist="38100" dir="2700000" algn="tl">
                  <a:srgbClr val="000000"/>
                </a:outerShdw>
              </a:effectLst>
              <a:latin typeface="Constantia"/>
              <a:ea typeface="+mn-ea"/>
              <a:cs typeface="Times New Roman" pitchFamily="18" charset="0"/>
            </a:endParaRPr>
          </a:p>
        </p:txBody>
      </p:sp>
      <p:sp>
        <p:nvSpPr>
          <p:cNvPr id="1301539" name="Rectangle 35"/>
          <p:cNvSpPr>
            <a:spLocks noChangeArrowheads="1"/>
          </p:cNvSpPr>
          <p:nvPr/>
        </p:nvSpPr>
        <p:spPr bwMode="auto">
          <a:xfrm>
            <a:off x="16306800" y="6286500"/>
            <a:ext cx="2514600" cy="914400"/>
          </a:xfrm>
          <a:prstGeom prst="rect">
            <a:avLst/>
          </a:prstGeom>
          <a:solidFill>
            <a:srgbClr val="000099"/>
          </a:solidFill>
          <a:ln w="9525">
            <a:solidFill>
              <a:srgbClr val="000000"/>
            </a:solidFill>
            <a:miter lim="800000"/>
            <a:headEnd/>
            <a:tailEnd/>
          </a:ln>
        </p:spPr>
        <p:txBody>
          <a:bodyPr/>
          <a:lstStyle/>
          <a:p>
            <a:pPr defTabSz="1828800" fontAlgn="base" hangingPunct="1">
              <a:spcBef>
                <a:spcPct val="0"/>
              </a:spcBef>
              <a:spcAft>
                <a:spcPct val="0"/>
              </a:spcAft>
              <a:defRPr/>
            </a:pPr>
            <a:r>
              <a:rPr lang="en-US" sz="2800" kern="1200" dirty="0">
                <a:solidFill>
                  <a:srgbClr val="FFFFCC"/>
                </a:solidFill>
                <a:effectLst>
                  <a:outerShdw blurRad="38100" dist="38100" dir="2700000" algn="tl">
                    <a:srgbClr val="000000"/>
                  </a:outerShdw>
                </a:effectLst>
                <a:latin typeface="Constantia"/>
                <a:ea typeface="+mn-ea"/>
                <a:cs typeface="Times New Roman" pitchFamily="18" charset="0"/>
              </a:rPr>
              <a:t>VA</a:t>
            </a:r>
            <a:endParaRPr lang="en-US" sz="2400" b="0" kern="1200" dirty="0">
              <a:solidFill>
                <a:srgbClr val="FFFFCC"/>
              </a:solidFill>
              <a:effectLst>
                <a:outerShdw blurRad="38100" dist="38100" dir="2700000" algn="tl">
                  <a:srgbClr val="000000"/>
                </a:outerShdw>
              </a:effectLst>
              <a:latin typeface="Constantia"/>
              <a:ea typeface="+mn-ea"/>
              <a:cs typeface="Times New Roman" pitchFamily="18" charset="0"/>
            </a:endParaRPr>
          </a:p>
          <a:p>
            <a:pPr algn="l" defTabSz="1828800" eaLnBrk="0" fontAlgn="base">
              <a:spcBef>
                <a:spcPct val="0"/>
              </a:spcBef>
              <a:spcAft>
                <a:spcPct val="0"/>
              </a:spcAft>
              <a:defRPr/>
            </a:pPr>
            <a:endParaRPr lang="en-US" sz="4800" b="0" kern="1200" dirty="0">
              <a:latin typeface="Constantia"/>
              <a:ea typeface="+mn-ea"/>
              <a:cs typeface="+mn-cs"/>
            </a:endParaRPr>
          </a:p>
        </p:txBody>
      </p:sp>
      <p:sp>
        <p:nvSpPr>
          <p:cNvPr id="1301540" name="Rectangle 36"/>
          <p:cNvSpPr>
            <a:spLocks noChangeArrowheads="1"/>
          </p:cNvSpPr>
          <p:nvPr/>
        </p:nvSpPr>
        <p:spPr bwMode="auto">
          <a:xfrm>
            <a:off x="13335000" y="8343900"/>
            <a:ext cx="1143000" cy="1828800"/>
          </a:xfrm>
          <a:prstGeom prst="rect">
            <a:avLst/>
          </a:prstGeom>
          <a:solidFill>
            <a:srgbClr val="FF6699"/>
          </a:solidFill>
          <a:ln w="9525">
            <a:solidFill>
              <a:srgbClr val="000000"/>
            </a:solidFill>
            <a:miter lim="800000"/>
            <a:headEnd/>
            <a:tailEnd/>
          </a:ln>
        </p:spPr>
        <p:txBody>
          <a:bodyPr/>
          <a:lstStyle/>
          <a:p>
            <a:pPr defTabSz="1828800" fontAlgn="base" hangingPunct="1">
              <a:spcBef>
                <a:spcPct val="0"/>
              </a:spcBef>
              <a:spcAft>
                <a:spcPct val="0"/>
              </a:spcAft>
              <a:defRPr/>
            </a:pPr>
            <a:r>
              <a:rPr lang="en-US" sz="2400" kern="1200" dirty="0">
                <a:solidFill>
                  <a:srgbClr val="006600"/>
                </a:solidFill>
                <a:effectLst>
                  <a:outerShdw blurRad="38100" dist="38100" dir="2700000" algn="tl">
                    <a:srgbClr val="C0C0C0"/>
                  </a:outerShdw>
                </a:effectLst>
                <a:latin typeface="Constantia"/>
                <a:ea typeface="+mn-ea"/>
                <a:cs typeface="Times New Roman" pitchFamily="18" charset="0"/>
              </a:rPr>
              <a:t>AL</a:t>
            </a:r>
            <a:endParaRPr lang="en-US" sz="2400" b="0" kern="1200" dirty="0">
              <a:solidFill>
                <a:srgbClr val="006600"/>
              </a:solidFill>
              <a:effectLst>
                <a:outerShdw blurRad="38100" dist="38100" dir="2700000" algn="tl">
                  <a:srgbClr val="C0C0C0"/>
                </a:outerShdw>
              </a:effectLst>
              <a:latin typeface="Constantia"/>
              <a:ea typeface="+mn-ea"/>
              <a:cs typeface="Times New Roman" pitchFamily="18" charset="0"/>
            </a:endParaRPr>
          </a:p>
          <a:p>
            <a:pPr algn="l" defTabSz="1828800" eaLnBrk="0" fontAlgn="base">
              <a:spcBef>
                <a:spcPct val="0"/>
              </a:spcBef>
              <a:spcAft>
                <a:spcPct val="0"/>
              </a:spcAft>
              <a:defRPr/>
            </a:pPr>
            <a:endParaRPr lang="en-US" sz="4800" b="0" kern="1200" dirty="0">
              <a:latin typeface="Constantia"/>
              <a:ea typeface="+mn-ea"/>
              <a:cs typeface="+mn-cs"/>
            </a:endParaRPr>
          </a:p>
        </p:txBody>
      </p:sp>
      <p:sp>
        <p:nvSpPr>
          <p:cNvPr id="1301541" name="Rectangle 37"/>
          <p:cNvSpPr>
            <a:spLocks noChangeArrowheads="1"/>
          </p:cNvSpPr>
          <p:nvPr/>
        </p:nvSpPr>
        <p:spPr bwMode="auto">
          <a:xfrm>
            <a:off x="15163800" y="7429500"/>
            <a:ext cx="2743200" cy="685800"/>
          </a:xfrm>
          <a:prstGeom prst="rect">
            <a:avLst/>
          </a:prstGeom>
          <a:solidFill>
            <a:srgbClr val="000099"/>
          </a:solidFill>
          <a:ln w="9525">
            <a:solidFill>
              <a:srgbClr val="000000"/>
            </a:solidFill>
            <a:miter lim="800000"/>
            <a:headEnd/>
            <a:tailEnd/>
          </a:ln>
        </p:spPr>
        <p:txBody>
          <a:bodyPr/>
          <a:lstStyle/>
          <a:p>
            <a:pPr defTabSz="1828800" fontAlgn="base" hangingPunct="1">
              <a:spcBef>
                <a:spcPct val="0"/>
              </a:spcBef>
              <a:spcAft>
                <a:spcPct val="0"/>
              </a:spcAft>
              <a:defRPr/>
            </a:pPr>
            <a:r>
              <a:rPr lang="en-US" sz="2800" kern="1200" dirty="0">
                <a:solidFill>
                  <a:srgbClr val="FFFF00"/>
                </a:solidFill>
                <a:effectLst>
                  <a:outerShdw blurRad="38100" dist="38100" dir="2700000" algn="tl">
                    <a:srgbClr val="000000"/>
                  </a:outerShdw>
                </a:effectLst>
                <a:latin typeface="Constantia"/>
                <a:ea typeface="+mn-ea"/>
                <a:cs typeface="Times New Roman" pitchFamily="18" charset="0"/>
              </a:rPr>
              <a:t>NC</a:t>
            </a:r>
            <a:endParaRPr lang="en-US" sz="2400" b="0" kern="1200" dirty="0">
              <a:solidFill>
                <a:srgbClr val="FFFFCC"/>
              </a:solidFill>
              <a:effectLst>
                <a:outerShdw blurRad="38100" dist="38100" dir="2700000" algn="tl">
                  <a:srgbClr val="000000"/>
                </a:outerShdw>
              </a:effectLst>
              <a:latin typeface="Constantia"/>
              <a:ea typeface="+mn-ea"/>
              <a:cs typeface="Times New Roman" pitchFamily="18" charset="0"/>
            </a:endParaRPr>
          </a:p>
          <a:p>
            <a:pPr algn="l" defTabSz="1828800" eaLnBrk="0" fontAlgn="base">
              <a:spcBef>
                <a:spcPct val="0"/>
              </a:spcBef>
              <a:spcAft>
                <a:spcPct val="0"/>
              </a:spcAft>
              <a:defRPr/>
            </a:pPr>
            <a:endParaRPr lang="en-US" sz="4800" b="0" kern="1200" dirty="0">
              <a:latin typeface="Constantia"/>
              <a:ea typeface="+mn-ea"/>
              <a:cs typeface="+mn-cs"/>
            </a:endParaRPr>
          </a:p>
        </p:txBody>
      </p:sp>
      <p:sp>
        <p:nvSpPr>
          <p:cNvPr id="1301542" name="Rectangle 38"/>
          <p:cNvSpPr>
            <a:spLocks noChangeArrowheads="1"/>
          </p:cNvSpPr>
          <p:nvPr/>
        </p:nvSpPr>
        <p:spPr bwMode="auto">
          <a:xfrm>
            <a:off x="3962400" y="10858500"/>
            <a:ext cx="2514600" cy="1600200"/>
          </a:xfrm>
          <a:prstGeom prst="rect">
            <a:avLst/>
          </a:prstGeom>
          <a:solidFill>
            <a:srgbClr val="FFFFFF"/>
          </a:solidFill>
          <a:ln w="9525">
            <a:solidFill>
              <a:srgbClr val="000000"/>
            </a:solidFill>
            <a:miter lim="800000"/>
            <a:headEnd/>
            <a:tailEnd/>
          </a:ln>
        </p:spPr>
        <p:txBody>
          <a:bodyPr/>
          <a:lstStyle/>
          <a:p>
            <a:pPr defTabSz="1828800" fontAlgn="base" hangingPunct="1">
              <a:spcBef>
                <a:spcPct val="0"/>
              </a:spcBef>
              <a:spcAft>
                <a:spcPct val="0"/>
              </a:spcAft>
              <a:defRPr/>
            </a:pPr>
            <a:r>
              <a:rPr lang="en-US" sz="2400" kern="1200" dirty="0">
                <a:solidFill>
                  <a:srgbClr val="006600"/>
                </a:solidFill>
                <a:effectLst>
                  <a:outerShdw blurRad="38100" dist="38100" dir="2700000" algn="tl">
                    <a:srgbClr val="C0C0C0"/>
                  </a:outerShdw>
                </a:effectLst>
                <a:latin typeface="Constantia"/>
                <a:ea typeface="+mn-ea"/>
                <a:cs typeface="Times New Roman" pitchFamily="18" charset="0"/>
              </a:rPr>
              <a:t>AK</a:t>
            </a:r>
            <a:endParaRPr lang="en-US" sz="2400" b="0" kern="1200" dirty="0">
              <a:solidFill>
                <a:srgbClr val="006600"/>
              </a:solidFill>
              <a:effectLst>
                <a:outerShdw blurRad="38100" dist="38100" dir="2700000" algn="tl">
                  <a:srgbClr val="C0C0C0"/>
                </a:outerShdw>
              </a:effectLst>
              <a:latin typeface="Constantia"/>
              <a:ea typeface="+mn-ea"/>
              <a:cs typeface="Times New Roman" pitchFamily="18" charset="0"/>
            </a:endParaRPr>
          </a:p>
          <a:p>
            <a:pPr algn="l" defTabSz="1828800" eaLnBrk="0" fontAlgn="base">
              <a:spcBef>
                <a:spcPct val="0"/>
              </a:spcBef>
              <a:spcAft>
                <a:spcPct val="0"/>
              </a:spcAft>
              <a:defRPr/>
            </a:pPr>
            <a:endParaRPr lang="en-US" sz="4800" b="0" kern="1200" dirty="0">
              <a:solidFill>
                <a:srgbClr val="006600"/>
              </a:solidFill>
              <a:latin typeface="Constantia"/>
              <a:ea typeface="+mn-ea"/>
              <a:cs typeface="+mn-cs"/>
            </a:endParaRPr>
          </a:p>
        </p:txBody>
      </p:sp>
      <p:sp>
        <p:nvSpPr>
          <p:cNvPr id="1301543" name="Rectangle 39"/>
          <p:cNvSpPr>
            <a:spLocks noChangeArrowheads="1"/>
          </p:cNvSpPr>
          <p:nvPr/>
        </p:nvSpPr>
        <p:spPr bwMode="auto">
          <a:xfrm>
            <a:off x="15849600" y="10401300"/>
            <a:ext cx="1371600" cy="2514600"/>
          </a:xfrm>
          <a:prstGeom prst="rect">
            <a:avLst/>
          </a:prstGeom>
          <a:solidFill>
            <a:srgbClr val="FFFF00"/>
          </a:solidFill>
          <a:ln w="9525">
            <a:solidFill>
              <a:srgbClr val="000000"/>
            </a:solidFill>
            <a:miter lim="800000"/>
            <a:headEnd/>
            <a:tailEnd/>
          </a:ln>
        </p:spPr>
        <p:txBody>
          <a:bodyPr/>
          <a:lstStyle/>
          <a:p>
            <a:pPr defTabSz="1828800" fontAlgn="base" hangingPunct="1">
              <a:spcBef>
                <a:spcPct val="0"/>
              </a:spcBef>
              <a:spcAft>
                <a:spcPct val="0"/>
              </a:spcAft>
              <a:defRPr/>
            </a:pPr>
            <a:r>
              <a:rPr lang="en-US" sz="2800" kern="1200" dirty="0">
                <a:solidFill>
                  <a:schemeClr val="tx1"/>
                </a:solidFill>
                <a:effectLst>
                  <a:outerShdw blurRad="38100" dist="38100" dir="2700000" algn="tl">
                    <a:srgbClr val="000000"/>
                  </a:outerShdw>
                </a:effectLst>
                <a:latin typeface="Constantia"/>
                <a:ea typeface="+mn-ea"/>
                <a:cs typeface="Times New Roman" pitchFamily="18" charset="0"/>
              </a:rPr>
              <a:t>FL</a:t>
            </a:r>
            <a:endParaRPr lang="en-US" sz="2400" b="0" kern="1200" dirty="0">
              <a:solidFill>
                <a:schemeClr val="tx1"/>
              </a:solidFill>
              <a:effectLst>
                <a:outerShdw blurRad="38100" dist="38100" dir="2700000" algn="tl">
                  <a:srgbClr val="000000"/>
                </a:outerShdw>
              </a:effectLst>
              <a:latin typeface="Constantia"/>
              <a:ea typeface="+mn-ea"/>
              <a:cs typeface="Times New Roman" pitchFamily="18" charset="0"/>
            </a:endParaRPr>
          </a:p>
          <a:p>
            <a:pPr algn="l" defTabSz="1828800" eaLnBrk="0" fontAlgn="base">
              <a:spcBef>
                <a:spcPct val="0"/>
              </a:spcBef>
              <a:spcAft>
                <a:spcPct val="0"/>
              </a:spcAft>
              <a:defRPr/>
            </a:pPr>
            <a:endParaRPr lang="en-US" sz="4800" b="0" kern="1200" dirty="0">
              <a:solidFill>
                <a:schemeClr val="tx1"/>
              </a:solidFill>
              <a:highlight>
                <a:srgbClr val="000000"/>
              </a:highlight>
              <a:latin typeface="Constantia"/>
              <a:ea typeface="+mn-ea"/>
              <a:cs typeface="+mn-cs"/>
            </a:endParaRPr>
          </a:p>
        </p:txBody>
      </p:sp>
      <p:sp>
        <p:nvSpPr>
          <p:cNvPr id="1301544" name="Rectangle 40"/>
          <p:cNvSpPr>
            <a:spLocks noChangeArrowheads="1"/>
          </p:cNvSpPr>
          <p:nvPr/>
        </p:nvSpPr>
        <p:spPr bwMode="auto">
          <a:xfrm>
            <a:off x="19735800" y="4565650"/>
            <a:ext cx="685800" cy="914400"/>
          </a:xfrm>
          <a:prstGeom prst="rect">
            <a:avLst/>
          </a:prstGeom>
          <a:solidFill>
            <a:schemeClr val="bg1"/>
          </a:solidFill>
          <a:ln w="9525">
            <a:solidFill>
              <a:srgbClr val="000000"/>
            </a:solidFill>
            <a:miter lim="800000"/>
            <a:headEnd/>
            <a:tailEnd/>
          </a:ln>
        </p:spPr>
        <p:txBody>
          <a:bodyPr/>
          <a:lstStyle/>
          <a:p>
            <a:pPr algn="l" defTabSz="1828800" fontAlgn="base" hangingPunct="1">
              <a:spcBef>
                <a:spcPct val="0"/>
              </a:spcBef>
              <a:spcAft>
                <a:spcPct val="0"/>
              </a:spcAft>
              <a:defRPr/>
            </a:pPr>
            <a:r>
              <a:rPr lang="en-US" sz="2000" kern="1200" dirty="0">
                <a:solidFill>
                  <a:srgbClr val="006600"/>
                </a:solidFill>
                <a:effectLst>
                  <a:outerShdw blurRad="38100" dist="38100" dir="2700000" algn="tl">
                    <a:srgbClr val="000000"/>
                  </a:outerShdw>
                </a:effectLst>
                <a:latin typeface="Constantia"/>
                <a:ea typeface="+mn-ea"/>
                <a:cs typeface="Times New Roman" pitchFamily="18" charset="0"/>
              </a:rPr>
              <a:t>DE</a:t>
            </a:r>
            <a:endParaRPr lang="en-US" sz="2400" b="0" kern="1200" dirty="0">
              <a:solidFill>
                <a:srgbClr val="006600"/>
              </a:solidFill>
              <a:effectLst>
                <a:outerShdw blurRad="38100" dist="38100" dir="2700000" algn="tl">
                  <a:srgbClr val="000000"/>
                </a:outerShdw>
              </a:effectLst>
              <a:latin typeface="Constantia"/>
              <a:ea typeface="+mn-ea"/>
              <a:cs typeface="Times New Roman" pitchFamily="18" charset="0"/>
            </a:endParaRPr>
          </a:p>
          <a:p>
            <a:pPr algn="l" defTabSz="1828800" eaLnBrk="0" fontAlgn="base">
              <a:spcBef>
                <a:spcPct val="0"/>
              </a:spcBef>
              <a:spcAft>
                <a:spcPct val="0"/>
              </a:spcAft>
              <a:defRPr/>
            </a:pPr>
            <a:endParaRPr lang="en-US" sz="4800" b="0" kern="1200" dirty="0">
              <a:solidFill>
                <a:srgbClr val="006600"/>
              </a:solidFill>
              <a:latin typeface="Constantia"/>
              <a:ea typeface="+mn-ea"/>
              <a:cs typeface="+mn-cs"/>
            </a:endParaRPr>
          </a:p>
        </p:txBody>
      </p:sp>
      <p:sp>
        <p:nvSpPr>
          <p:cNvPr id="1301545" name="Rectangle 41"/>
          <p:cNvSpPr>
            <a:spLocks noChangeArrowheads="1"/>
          </p:cNvSpPr>
          <p:nvPr/>
        </p:nvSpPr>
        <p:spPr bwMode="auto">
          <a:xfrm>
            <a:off x="17449800" y="5143500"/>
            <a:ext cx="914400" cy="914400"/>
          </a:xfrm>
          <a:prstGeom prst="rect">
            <a:avLst/>
          </a:prstGeom>
          <a:solidFill>
            <a:srgbClr val="000099"/>
          </a:solidFill>
          <a:ln w="9525">
            <a:solidFill>
              <a:srgbClr val="000000"/>
            </a:solidFill>
            <a:miter lim="800000"/>
            <a:headEnd/>
            <a:tailEnd/>
          </a:ln>
        </p:spPr>
        <p:txBody>
          <a:bodyPr/>
          <a:lstStyle/>
          <a:p>
            <a:pPr algn="l" defTabSz="1828800" fontAlgn="base" hangingPunct="1">
              <a:spcBef>
                <a:spcPct val="0"/>
              </a:spcBef>
              <a:spcAft>
                <a:spcPct val="0"/>
              </a:spcAft>
              <a:defRPr/>
            </a:pPr>
            <a:r>
              <a:rPr lang="en-US" sz="2400" kern="1200" dirty="0">
                <a:solidFill>
                  <a:srgbClr val="FFFFCC"/>
                </a:solidFill>
                <a:effectLst>
                  <a:outerShdw blurRad="38100" dist="38100" dir="2700000" algn="tl">
                    <a:srgbClr val="000000"/>
                  </a:outerShdw>
                </a:effectLst>
                <a:latin typeface="Constantia"/>
                <a:ea typeface="+mn-ea"/>
                <a:cs typeface="Times New Roman" pitchFamily="18" charset="0"/>
              </a:rPr>
              <a:t>MD</a:t>
            </a:r>
            <a:endParaRPr lang="en-US" sz="2400" b="0" kern="1200" dirty="0">
              <a:solidFill>
                <a:srgbClr val="FFFFCC"/>
              </a:solidFill>
              <a:effectLst>
                <a:outerShdw blurRad="38100" dist="38100" dir="2700000" algn="tl">
                  <a:srgbClr val="000000"/>
                </a:outerShdw>
              </a:effectLst>
              <a:latin typeface="Constantia"/>
              <a:ea typeface="+mn-ea"/>
              <a:cs typeface="Times New Roman" pitchFamily="18" charset="0"/>
            </a:endParaRPr>
          </a:p>
          <a:p>
            <a:pPr algn="l" defTabSz="1828800" eaLnBrk="0" fontAlgn="base">
              <a:spcBef>
                <a:spcPct val="0"/>
              </a:spcBef>
              <a:spcAft>
                <a:spcPct val="0"/>
              </a:spcAft>
              <a:defRPr/>
            </a:pPr>
            <a:endParaRPr lang="en-US" sz="4800" b="0" kern="1200" dirty="0">
              <a:latin typeface="Constantia"/>
              <a:ea typeface="+mn-ea"/>
              <a:cs typeface="+mn-cs"/>
            </a:endParaRPr>
          </a:p>
        </p:txBody>
      </p:sp>
      <p:sp>
        <p:nvSpPr>
          <p:cNvPr id="1301546" name="Rectangle 42"/>
          <p:cNvSpPr>
            <a:spLocks noChangeArrowheads="1"/>
          </p:cNvSpPr>
          <p:nvPr/>
        </p:nvSpPr>
        <p:spPr bwMode="auto">
          <a:xfrm>
            <a:off x="11963400" y="4000500"/>
            <a:ext cx="914400" cy="2286000"/>
          </a:xfrm>
          <a:prstGeom prst="rect">
            <a:avLst/>
          </a:prstGeom>
          <a:solidFill>
            <a:srgbClr val="FF6699"/>
          </a:solidFill>
          <a:ln w="9525">
            <a:solidFill>
              <a:srgbClr val="000000"/>
            </a:solidFill>
            <a:miter lim="800000"/>
            <a:headEnd/>
            <a:tailEnd/>
          </a:ln>
        </p:spPr>
        <p:txBody>
          <a:bodyPr/>
          <a:lstStyle/>
          <a:p>
            <a:pPr algn="l" defTabSz="1828800" fontAlgn="base" hangingPunct="1">
              <a:spcBef>
                <a:spcPct val="0"/>
              </a:spcBef>
              <a:spcAft>
                <a:spcPct val="0"/>
              </a:spcAft>
              <a:defRPr/>
            </a:pPr>
            <a:r>
              <a:rPr lang="en-US" sz="2400" kern="1200" dirty="0">
                <a:effectLst>
                  <a:outerShdw blurRad="38100" dist="38100" dir="2700000" algn="tl">
                    <a:srgbClr val="FFFFFF"/>
                  </a:outerShdw>
                </a:effectLst>
                <a:latin typeface="Constantia"/>
                <a:ea typeface="+mn-ea"/>
                <a:cs typeface="Times New Roman" pitchFamily="18" charset="0"/>
              </a:rPr>
              <a:t>IL</a:t>
            </a:r>
            <a:endParaRPr lang="en-US" sz="2400" b="0" kern="1200" dirty="0">
              <a:effectLst>
                <a:outerShdw blurRad="38100" dist="38100" dir="2700000" algn="tl">
                  <a:srgbClr val="FFFFFF"/>
                </a:outerShdw>
              </a:effectLst>
              <a:latin typeface="Constantia"/>
              <a:ea typeface="+mn-ea"/>
              <a:cs typeface="Times New Roman" pitchFamily="18" charset="0"/>
            </a:endParaRPr>
          </a:p>
          <a:p>
            <a:pPr algn="l" defTabSz="1828800" eaLnBrk="0" fontAlgn="base">
              <a:spcBef>
                <a:spcPct val="0"/>
              </a:spcBef>
              <a:spcAft>
                <a:spcPct val="0"/>
              </a:spcAft>
              <a:defRPr/>
            </a:pPr>
            <a:endParaRPr lang="en-US" sz="4800" b="0" kern="1200" dirty="0">
              <a:latin typeface="Constantia"/>
              <a:ea typeface="+mn-ea"/>
              <a:cs typeface="+mn-cs"/>
            </a:endParaRPr>
          </a:p>
        </p:txBody>
      </p:sp>
      <p:sp>
        <p:nvSpPr>
          <p:cNvPr id="1301547" name="Rectangle 43"/>
          <p:cNvSpPr>
            <a:spLocks noChangeArrowheads="1"/>
          </p:cNvSpPr>
          <p:nvPr/>
        </p:nvSpPr>
        <p:spPr bwMode="auto">
          <a:xfrm>
            <a:off x="4876800" y="1257300"/>
            <a:ext cx="2743200" cy="1828800"/>
          </a:xfrm>
          <a:prstGeom prst="rect">
            <a:avLst/>
          </a:prstGeom>
          <a:solidFill>
            <a:srgbClr val="000099"/>
          </a:solidFill>
          <a:ln w="9525">
            <a:noFill/>
            <a:miter lim="800000"/>
            <a:headEnd/>
            <a:tailEnd/>
          </a:ln>
        </p:spPr>
        <p:txBody>
          <a:bodyPr/>
          <a:lstStyle/>
          <a:p>
            <a:pPr defTabSz="1828800" fontAlgn="base" hangingPunct="1">
              <a:spcBef>
                <a:spcPct val="0"/>
              </a:spcBef>
              <a:spcAft>
                <a:spcPct val="0"/>
              </a:spcAft>
              <a:defRPr/>
            </a:pPr>
            <a:r>
              <a:rPr lang="en-US" sz="2400" kern="1200" dirty="0">
                <a:solidFill>
                  <a:srgbClr val="FFFFFF"/>
                </a:solidFill>
                <a:effectLst>
                  <a:outerShdw blurRad="38100" dist="38100" dir="2700000" algn="tl">
                    <a:srgbClr val="000000"/>
                  </a:outerShdw>
                </a:effectLst>
                <a:latin typeface="Constantia"/>
                <a:ea typeface="+mn-ea"/>
                <a:cs typeface="Times New Roman" pitchFamily="18" charset="0"/>
              </a:rPr>
              <a:t>MT</a:t>
            </a:r>
            <a:endParaRPr lang="en-US" sz="2400" b="0" kern="1200" dirty="0">
              <a:solidFill>
                <a:srgbClr val="FFFFFF"/>
              </a:solidFill>
              <a:effectLst>
                <a:outerShdw blurRad="38100" dist="38100" dir="2700000" algn="tl">
                  <a:srgbClr val="000000"/>
                </a:outerShdw>
              </a:effectLst>
              <a:latin typeface="Constantia"/>
              <a:ea typeface="+mn-ea"/>
              <a:cs typeface="Times New Roman" pitchFamily="18" charset="0"/>
            </a:endParaRPr>
          </a:p>
          <a:p>
            <a:pPr algn="l" defTabSz="1828800" eaLnBrk="0" fontAlgn="base">
              <a:spcBef>
                <a:spcPct val="0"/>
              </a:spcBef>
              <a:spcAft>
                <a:spcPct val="0"/>
              </a:spcAft>
              <a:defRPr/>
            </a:pPr>
            <a:endParaRPr lang="en-US" sz="4800" b="0" kern="1200" dirty="0">
              <a:solidFill>
                <a:srgbClr val="FFFFFF"/>
              </a:solidFill>
              <a:latin typeface="Constantia"/>
              <a:ea typeface="+mn-ea"/>
              <a:cs typeface="+mn-cs"/>
            </a:endParaRPr>
          </a:p>
        </p:txBody>
      </p:sp>
      <p:sp>
        <p:nvSpPr>
          <p:cNvPr id="1301548" name="Rectangle 44"/>
          <p:cNvSpPr>
            <a:spLocks noChangeArrowheads="1"/>
          </p:cNvSpPr>
          <p:nvPr/>
        </p:nvSpPr>
        <p:spPr bwMode="auto">
          <a:xfrm>
            <a:off x="4876800" y="3314700"/>
            <a:ext cx="1143000" cy="1828800"/>
          </a:xfrm>
          <a:prstGeom prst="rect">
            <a:avLst/>
          </a:prstGeom>
          <a:solidFill>
            <a:srgbClr val="33CC33"/>
          </a:solidFill>
          <a:ln w="9525">
            <a:solidFill>
              <a:srgbClr val="000000"/>
            </a:solidFill>
            <a:miter lim="800000"/>
            <a:headEnd/>
            <a:tailEnd/>
          </a:ln>
        </p:spPr>
        <p:txBody>
          <a:bodyPr/>
          <a:lstStyle/>
          <a:p>
            <a:pPr defTabSz="1828800" fontAlgn="base" hangingPunct="1">
              <a:spcBef>
                <a:spcPct val="0"/>
              </a:spcBef>
              <a:spcAft>
                <a:spcPct val="0"/>
              </a:spcAft>
              <a:defRPr/>
            </a:pPr>
            <a:r>
              <a:rPr lang="en-US" sz="2800" kern="1200" dirty="0">
                <a:solidFill>
                  <a:srgbClr val="FFFF00"/>
                </a:solidFill>
                <a:effectLst>
                  <a:outerShdw blurRad="38100" dist="38100" dir="2700000" algn="tl">
                    <a:srgbClr val="000000"/>
                  </a:outerShdw>
                </a:effectLst>
                <a:latin typeface="Constantia"/>
                <a:ea typeface="+mn-ea"/>
                <a:cs typeface="Times New Roman" pitchFamily="18" charset="0"/>
              </a:rPr>
              <a:t>ID</a:t>
            </a:r>
            <a:endParaRPr lang="en-US" sz="2400" b="0" kern="1200" dirty="0">
              <a:solidFill>
                <a:srgbClr val="FFFFCC"/>
              </a:solidFill>
              <a:effectLst>
                <a:outerShdw blurRad="38100" dist="38100" dir="2700000" algn="tl">
                  <a:srgbClr val="000000"/>
                </a:outerShdw>
              </a:effectLst>
              <a:latin typeface="Constantia"/>
              <a:ea typeface="+mn-ea"/>
              <a:cs typeface="Times New Roman" pitchFamily="18" charset="0"/>
            </a:endParaRPr>
          </a:p>
          <a:p>
            <a:pPr algn="l" defTabSz="1828800" eaLnBrk="0" fontAlgn="base">
              <a:spcBef>
                <a:spcPct val="0"/>
              </a:spcBef>
              <a:spcAft>
                <a:spcPct val="0"/>
              </a:spcAft>
              <a:defRPr/>
            </a:pPr>
            <a:endParaRPr lang="en-US" sz="4800" b="0" kern="1200" dirty="0">
              <a:latin typeface="Constantia"/>
              <a:ea typeface="+mn-ea"/>
              <a:cs typeface="+mn-cs"/>
            </a:endParaRPr>
          </a:p>
        </p:txBody>
      </p:sp>
      <p:sp>
        <p:nvSpPr>
          <p:cNvPr id="1301549" name="Rectangle 45"/>
          <p:cNvSpPr>
            <a:spLocks noChangeArrowheads="1"/>
          </p:cNvSpPr>
          <p:nvPr/>
        </p:nvSpPr>
        <p:spPr bwMode="auto">
          <a:xfrm>
            <a:off x="7848600" y="2400300"/>
            <a:ext cx="2057400" cy="1143000"/>
          </a:xfrm>
          <a:prstGeom prst="rect">
            <a:avLst/>
          </a:prstGeom>
          <a:solidFill>
            <a:srgbClr val="FF6699"/>
          </a:solidFill>
          <a:ln w="9525">
            <a:solidFill>
              <a:srgbClr val="000000"/>
            </a:solidFill>
            <a:miter lim="800000"/>
            <a:headEnd/>
            <a:tailEnd/>
          </a:ln>
        </p:spPr>
        <p:txBody>
          <a:bodyPr/>
          <a:lstStyle/>
          <a:p>
            <a:pPr defTabSz="1828800" fontAlgn="base" hangingPunct="1">
              <a:spcBef>
                <a:spcPct val="0"/>
              </a:spcBef>
              <a:spcAft>
                <a:spcPct val="0"/>
              </a:spcAft>
              <a:defRPr/>
            </a:pPr>
            <a:r>
              <a:rPr lang="en-US" sz="2400" kern="1200" dirty="0">
                <a:effectLst>
                  <a:outerShdw blurRad="38100" dist="38100" dir="2700000" algn="tl">
                    <a:srgbClr val="FFFFFF"/>
                  </a:outerShdw>
                </a:effectLst>
                <a:latin typeface="Constantia"/>
                <a:ea typeface="+mn-ea"/>
                <a:cs typeface="Times New Roman" pitchFamily="18" charset="0"/>
              </a:rPr>
              <a:t>SD</a:t>
            </a:r>
            <a:endParaRPr lang="en-US" sz="2400" b="0" kern="1200" dirty="0">
              <a:effectLst>
                <a:outerShdw blurRad="38100" dist="38100" dir="2700000" algn="tl">
                  <a:srgbClr val="FFFFFF"/>
                </a:outerShdw>
              </a:effectLst>
              <a:latin typeface="Constantia"/>
              <a:ea typeface="+mn-ea"/>
              <a:cs typeface="Times New Roman" pitchFamily="18" charset="0"/>
            </a:endParaRPr>
          </a:p>
          <a:p>
            <a:pPr algn="l" defTabSz="1828800" eaLnBrk="0" fontAlgn="base">
              <a:spcBef>
                <a:spcPct val="0"/>
              </a:spcBef>
              <a:spcAft>
                <a:spcPct val="0"/>
              </a:spcAft>
              <a:defRPr/>
            </a:pPr>
            <a:endParaRPr lang="en-US" sz="4800" b="0" kern="1200" dirty="0">
              <a:latin typeface="Constantia"/>
              <a:ea typeface="+mn-ea"/>
              <a:cs typeface="+mn-cs"/>
            </a:endParaRPr>
          </a:p>
        </p:txBody>
      </p:sp>
      <p:sp>
        <p:nvSpPr>
          <p:cNvPr id="1301550" name="Rectangle 46"/>
          <p:cNvSpPr>
            <a:spLocks noChangeArrowheads="1"/>
          </p:cNvSpPr>
          <p:nvPr/>
        </p:nvSpPr>
        <p:spPr bwMode="auto">
          <a:xfrm>
            <a:off x="10134600" y="3543300"/>
            <a:ext cx="1371600" cy="1143000"/>
          </a:xfrm>
          <a:prstGeom prst="rect">
            <a:avLst/>
          </a:prstGeom>
          <a:solidFill>
            <a:srgbClr val="000099"/>
          </a:solidFill>
          <a:ln w="9525">
            <a:solidFill>
              <a:srgbClr val="000000"/>
            </a:solidFill>
            <a:miter lim="800000"/>
            <a:headEnd/>
            <a:tailEnd/>
          </a:ln>
        </p:spPr>
        <p:txBody>
          <a:bodyPr/>
          <a:lstStyle/>
          <a:p>
            <a:pPr defTabSz="1828800" fontAlgn="base" hangingPunct="1">
              <a:spcBef>
                <a:spcPct val="0"/>
              </a:spcBef>
              <a:spcAft>
                <a:spcPct val="0"/>
              </a:spcAft>
              <a:defRPr/>
            </a:pPr>
            <a:r>
              <a:rPr lang="en-US" sz="2800" kern="1200" dirty="0">
                <a:solidFill>
                  <a:srgbClr val="FFFF00"/>
                </a:solidFill>
                <a:effectLst>
                  <a:outerShdw blurRad="38100" dist="38100" dir="2700000" algn="tl">
                    <a:srgbClr val="000000"/>
                  </a:outerShdw>
                </a:effectLst>
                <a:latin typeface="Constantia"/>
                <a:ea typeface="+mn-ea"/>
                <a:cs typeface="Times New Roman" pitchFamily="18" charset="0"/>
              </a:rPr>
              <a:t>IA</a:t>
            </a:r>
            <a:endParaRPr lang="en-US" sz="2400" b="0" kern="1200" dirty="0">
              <a:solidFill>
                <a:srgbClr val="FFFFCC"/>
              </a:solidFill>
              <a:effectLst>
                <a:outerShdw blurRad="38100" dist="38100" dir="2700000" algn="tl">
                  <a:srgbClr val="000000"/>
                </a:outerShdw>
              </a:effectLst>
              <a:latin typeface="Constantia"/>
              <a:ea typeface="+mn-ea"/>
              <a:cs typeface="Times New Roman" pitchFamily="18" charset="0"/>
            </a:endParaRPr>
          </a:p>
          <a:p>
            <a:pPr algn="l" defTabSz="1828800" eaLnBrk="0" fontAlgn="base">
              <a:spcBef>
                <a:spcPct val="0"/>
              </a:spcBef>
              <a:spcAft>
                <a:spcPct val="0"/>
              </a:spcAft>
              <a:defRPr/>
            </a:pPr>
            <a:endParaRPr lang="en-US" sz="4800" b="0" kern="1200" dirty="0">
              <a:latin typeface="Constantia"/>
              <a:ea typeface="+mn-ea"/>
              <a:cs typeface="+mn-cs"/>
            </a:endParaRPr>
          </a:p>
        </p:txBody>
      </p:sp>
      <p:sp>
        <p:nvSpPr>
          <p:cNvPr id="1301551" name="Rectangle 47"/>
          <p:cNvSpPr>
            <a:spLocks noChangeArrowheads="1"/>
          </p:cNvSpPr>
          <p:nvPr/>
        </p:nvSpPr>
        <p:spPr bwMode="auto">
          <a:xfrm>
            <a:off x="6019800" y="5600700"/>
            <a:ext cx="914400" cy="1600200"/>
          </a:xfrm>
          <a:prstGeom prst="rect">
            <a:avLst/>
          </a:prstGeom>
          <a:solidFill>
            <a:srgbClr val="000099"/>
          </a:solidFill>
          <a:ln w="9525">
            <a:solidFill>
              <a:srgbClr val="000000"/>
            </a:solidFill>
            <a:miter lim="800000"/>
            <a:headEnd/>
            <a:tailEnd/>
          </a:ln>
        </p:spPr>
        <p:txBody>
          <a:bodyPr/>
          <a:lstStyle/>
          <a:p>
            <a:pPr algn="l" defTabSz="1828800" fontAlgn="base" hangingPunct="1">
              <a:spcBef>
                <a:spcPct val="0"/>
              </a:spcBef>
              <a:spcAft>
                <a:spcPct val="0"/>
              </a:spcAft>
              <a:defRPr/>
            </a:pPr>
            <a:r>
              <a:rPr lang="en-US" sz="2400" kern="1200" dirty="0">
                <a:solidFill>
                  <a:srgbClr val="FFFFCC"/>
                </a:solidFill>
                <a:effectLst>
                  <a:outerShdw blurRad="38100" dist="38100" dir="2700000" algn="tl">
                    <a:srgbClr val="000000"/>
                  </a:outerShdw>
                </a:effectLst>
                <a:latin typeface="Constantia"/>
                <a:ea typeface="+mn-ea"/>
                <a:cs typeface="Times New Roman" pitchFamily="18" charset="0"/>
              </a:rPr>
              <a:t>UT</a:t>
            </a:r>
            <a:endParaRPr lang="en-US" sz="2400" b="0" kern="1200" dirty="0">
              <a:solidFill>
                <a:srgbClr val="FFFFCC"/>
              </a:solidFill>
              <a:effectLst>
                <a:outerShdw blurRad="38100" dist="38100" dir="2700000" algn="tl">
                  <a:srgbClr val="000000"/>
                </a:outerShdw>
              </a:effectLst>
              <a:latin typeface="Constantia"/>
              <a:ea typeface="+mn-ea"/>
              <a:cs typeface="Times New Roman" pitchFamily="18" charset="0"/>
            </a:endParaRPr>
          </a:p>
          <a:p>
            <a:pPr algn="l" defTabSz="1828800" eaLnBrk="0" fontAlgn="base">
              <a:spcBef>
                <a:spcPct val="0"/>
              </a:spcBef>
              <a:spcAft>
                <a:spcPct val="0"/>
              </a:spcAft>
              <a:defRPr/>
            </a:pPr>
            <a:endParaRPr lang="en-US" sz="4800" b="0" kern="1200" dirty="0">
              <a:latin typeface="Constantia"/>
              <a:ea typeface="+mn-ea"/>
              <a:cs typeface="+mn-cs"/>
            </a:endParaRPr>
          </a:p>
        </p:txBody>
      </p:sp>
      <p:sp>
        <p:nvSpPr>
          <p:cNvPr id="1301552" name="Rectangle 48"/>
          <p:cNvSpPr>
            <a:spLocks noChangeArrowheads="1"/>
          </p:cNvSpPr>
          <p:nvPr/>
        </p:nvSpPr>
        <p:spPr bwMode="auto">
          <a:xfrm>
            <a:off x="7162800" y="7429500"/>
            <a:ext cx="1371600" cy="1600200"/>
          </a:xfrm>
          <a:prstGeom prst="rect">
            <a:avLst/>
          </a:prstGeom>
          <a:solidFill>
            <a:srgbClr val="33CC33"/>
          </a:solidFill>
          <a:ln w="9525">
            <a:solidFill>
              <a:srgbClr val="000000"/>
            </a:solidFill>
            <a:miter lim="800000"/>
            <a:headEnd/>
            <a:tailEnd/>
          </a:ln>
        </p:spPr>
        <p:txBody>
          <a:bodyPr/>
          <a:lstStyle/>
          <a:p>
            <a:pPr defTabSz="1828800" fontAlgn="base" hangingPunct="1">
              <a:spcBef>
                <a:spcPct val="0"/>
              </a:spcBef>
              <a:spcAft>
                <a:spcPct val="0"/>
              </a:spcAft>
              <a:defRPr/>
            </a:pPr>
            <a:r>
              <a:rPr lang="en-US" sz="2800" kern="1200" dirty="0">
                <a:solidFill>
                  <a:srgbClr val="FFFF00"/>
                </a:solidFill>
                <a:effectLst>
                  <a:outerShdw blurRad="38100" dist="38100" dir="2700000" algn="tl">
                    <a:srgbClr val="000000"/>
                  </a:outerShdw>
                </a:effectLst>
                <a:latin typeface="Constantia"/>
                <a:ea typeface="+mn-ea"/>
                <a:cs typeface="Times New Roman" pitchFamily="18" charset="0"/>
              </a:rPr>
              <a:t>NM</a:t>
            </a:r>
            <a:endParaRPr lang="en-US" sz="2400" b="0" kern="1200" dirty="0">
              <a:solidFill>
                <a:srgbClr val="FFFF00"/>
              </a:solidFill>
              <a:effectLst>
                <a:outerShdw blurRad="38100" dist="38100" dir="2700000" algn="tl">
                  <a:srgbClr val="000000"/>
                </a:outerShdw>
              </a:effectLst>
              <a:latin typeface="Constantia"/>
              <a:ea typeface="+mn-ea"/>
              <a:cs typeface="Times New Roman" pitchFamily="18" charset="0"/>
            </a:endParaRPr>
          </a:p>
          <a:p>
            <a:pPr algn="l" defTabSz="1828800" eaLnBrk="0" fontAlgn="base">
              <a:spcBef>
                <a:spcPct val="0"/>
              </a:spcBef>
              <a:spcAft>
                <a:spcPct val="0"/>
              </a:spcAft>
              <a:defRPr/>
            </a:pPr>
            <a:endParaRPr lang="en-US" sz="2400" b="0" kern="1200" dirty="0">
              <a:solidFill>
                <a:srgbClr val="FFFFCC"/>
              </a:solidFill>
              <a:effectLst>
                <a:outerShdw blurRad="38100" dist="38100" dir="2700000" algn="tl">
                  <a:srgbClr val="000000"/>
                </a:outerShdw>
              </a:effectLst>
              <a:latin typeface="Constantia"/>
              <a:ea typeface="+mn-ea"/>
              <a:cs typeface="Times New Roman" pitchFamily="18" charset="0"/>
            </a:endParaRPr>
          </a:p>
        </p:txBody>
      </p:sp>
      <p:sp>
        <p:nvSpPr>
          <p:cNvPr id="1301553" name="Rectangle 49"/>
          <p:cNvSpPr>
            <a:spLocks noChangeArrowheads="1"/>
          </p:cNvSpPr>
          <p:nvPr/>
        </p:nvSpPr>
        <p:spPr bwMode="auto">
          <a:xfrm>
            <a:off x="18592800" y="1028700"/>
            <a:ext cx="685800" cy="914400"/>
          </a:xfrm>
          <a:prstGeom prst="rect">
            <a:avLst/>
          </a:prstGeom>
          <a:solidFill>
            <a:schemeClr val="bg1"/>
          </a:solidFill>
          <a:ln w="9525">
            <a:solidFill>
              <a:srgbClr val="000000"/>
            </a:solidFill>
            <a:miter lim="800000"/>
            <a:headEnd/>
            <a:tailEnd/>
          </a:ln>
        </p:spPr>
        <p:txBody>
          <a:bodyPr/>
          <a:lstStyle/>
          <a:p>
            <a:pPr algn="l" defTabSz="1828800" fontAlgn="base" hangingPunct="1">
              <a:spcBef>
                <a:spcPct val="0"/>
              </a:spcBef>
              <a:spcAft>
                <a:spcPct val="0"/>
              </a:spcAft>
              <a:defRPr/>
            </a:pPr>
            <a:r>
              <a:rPr lang="en-US" sz="2400" kern="1200" dirty="0">
                <a:effectLst>
                  <a:outerShdw blurRad="38100" dist="38100" dir="2700000" algn="tl">
                    <a:srgbClr val="FFFFFF"/>
                  </a:outerShdw>
                </a:effectLst>
                <a:latin typeface="Constantia"/>
                <a:ea typeface="+mn-ea"/>
                <a:cs typeface="Times New Roman" pitchFamily="18" charset="0"/>
              </a:rPr>
              <a:t>NH</a:t>
            </a:r>
            <a:endParaRPr lang="en-US" sz="2400" b="0" kern="1200" dirty="0">
              <a:effectLst>
                <a:outerShdw blurRad="38100" dist="38100" dir="2700000" algn="tl">
                  <a:srgbClr val="FFFFFF"/>
                </a:outerShdw>
              </a:effectLst>
              <a:latin typeface="Constantia"/>
              <a:ea typeface="+mn-ea"/>
              <a:cs typeface="Times New Roman" pitchFamily="18" charset="0"/>
            </a:endParaRPr>
          </a:p>
          <a:p>
            <a:pPr algn="l" defTabSz="1828800" eaLnBrk="0" fontAlgn="base">
              <a:spcBef>
                <a:spcPct val="0"/>
              </a:spcBef>
              <a:spcAft>
                <a:spcPct val="0"/>
              </a:spcAft>
              <a:defRPr/>
            </a:pPr>
            <a:endParaRPr lang="en-US" sz="4800" b="0" kern="1200" dirty="0">
              <a:latin typeface="Constantia"/>
              <a:ea typeface="+mn-ea"/>
              <a:cs typeface="+mn-cs"/>
            </a:endParaRPr>
          </a:p>
        </p:txBody>
      </p:sp>
      <p:sp>
        <p:nvSpPr>
          <p:cNvPr id="1301554" name="Rectangle 50"/>
          <p:cNvSpPr>
            <a:spLocks noChangeArrowheads="1"/>
          </p:cNvSpPr>
          <p:nvPr/>
        </p:nvSpPr>
        <p:spPr bwMode="auto">
          <a:xfrm>
            <a:off x="19964400" y="3314700"/>
            <a:ext cx="685800" cy="685800"/>
          </a:xfrm>
          <a:prstGeom prst="rect">
            <a:avLst/>
          </a:prstGeom>
          <a:solidFill>
            <a:srgbClr val="33CC33"/>
          </a:solidFill>
          <a:ln w="9525">
            <a:solidFill>
              <a:srgbClr val="000000"/>
            </a:solidFill>
            <a:miter lim="800000"/>
            <a:headEnd/>
            <a:tailEnd/>
          </a:ln>
        </p:spPr>
        <p:txBody>
          <a:bodyPr/>
          <a:lstStyle/>
          <a:p>
            <a:pPr defTabSz="1828800" fontAlgn="base" hangingPunct="1">
              <a:spcBef>
                <a:spcPct val="0"/>
              </a:spcBef>
              <a:spcAft>
                <a:spcPct val="0"/>
              </a:spcAft>
              <a:defRPr/>
            </a:pPr>
            <a:r>
              <a:rPr lang="en-US" sz="1800" kern="1200" dirty="0">
                <a:solidFill>
                  <a:srgbClr val="FFFF00"/>
                </a:solidFill>
                <a:effectLst>
                  <a:outerShdw blurRad="38100" dist="38100" dir="2700000" algn="tl">
                    <a:srgbClr val="000000"/>
                  </a:outerShdw>
                </a:effectLst>
                <a:latin typeface="Constantia"/>
                <a:ea typeface="+mn-ea"/>
                <a:cs typeface="Times New Roman" pitchFamily="18" charset="0"/>
              </a:rPr>
              <a:t>RI</a:t>
            </a:r>
            <a:endParaRPr lang="en-US" sz="2400" b="0" kern="1200" dirty="0">
              <a:solidFill>
                <a:srgbClr val="FFFFCC"/>
              </a:solidFill>
              <a:effectLst>
                <a:outerShdw blurRad="38100" dist="38100" dir="2700000" algn="tl">
                  <a:srgbClr val="000000"/>
                </a:outerShdw>
              </a:effectLst>
              <a:latin typeface="Constantia"/>
              <a:ea typeface="+mn-ea"/>
              <a:cs typeface="Times New Roman" pitchFamily="18" charset="0"/>
            </a:endParaRPr>
          </a:p>
          <a:p>
            <a:pPr algn="l" defTabSz="1828800" eaLnBrk="0" fontAlgn="base">
              <a:spcBef>
                <a:spcPct val="0"/>
              </a:spcBef>
              <a:spcAft>
                <a:spcPct val="0"/>
              </a:spcAft>
              <a:defRPr/>
            </a:pPr>
            <a:endParaRPr lang="en-US" sz="4800" b="0" kern="1200" dirty="0">
              <a:latin typeface="Constantia"/>
              <a:ea typeface="+mn-ea"/>
              <a:cs typeface="+mn-cs"/>
            </a:endParaRPr>
          </a:p>
        </p:txBody>
      </p:sp>
      <p:sp>
        <p:nvSpPr>
          <p:cNvPr id="1301555" name="Rectangle 51"/>
          <p:cNvSpPr>
            <a:spLocks noChangeArrowheads="1"/>
          </p:cNvSpPr>
          <p:nvPr/>
        </p:nvSpPr>
        <p:spPr bwMode="auto">
          <a:xfrm>
            <a:off x="4876800" y="7429500"/>
            <a:ext cx="2057400" cy="1828800"/>
          </a:xfrm>
          <a:prstGeom prst="rect">
            <a:avLst/>
          </a:prstGeom>
          <a:solidFill>
            <a:srgbClr val="99FF66"/>
          </a:solidFill>
          <a:ln w="9525">
            <a:solidFill>
              <a:srgbClr val="000000"/>
            </a:solidFill>
            <a:miter lim="800000"/>
            <a:headEnd/>
            <a:tailEnd/>
          </a:ln>
        </p:spPr>
        <p:txBody>
          <a:bodyPr/>
          <a:lstStyle/>
          <a:p>
            <a:pPr defTabSz="1828800" fontAlgn="base" hangingPunct="1">
              <a:spcBef>
                <a:spcPct val="0"/>
              </a:spcBef>
              <a:spcAft>
                <a:spcPct val="0"/>
              </a:spcAft>
              <a:defRPr/>
            </a:pPr>
            <a:r>
              <a:rPr lang="en-US" sz="2400" kern="1200" dirty="0">
                <a:solidFill>
                  <a:srgbClr val="006600"/>
                </a:solidFill>
                <a:effectLst>
                  <a:outerShdw blurRad="38100" dist="38100" dir="2700000" algn="tl">
                    <a:srgbClr val="000000"/>
                  </a:outerShdw>
                </a:effectLst>
                <a:latin typeface="Constantia"/>
                <a:ea typeface="+mn-ea"/>
                <a:cs typeface="Times New Roman" pitchFamily="18" charset="0"/>
              </a:rPr>
              <a:t>AZ</a:t>
            </a:r>
            <a:endParaRPr lang="en-US" sz="2400" b="0" kern="1200" dirty="0">
              <a:solidFill>
                <a:srgbClr val="006600"/>
              </a:solidFill>
              <a:effectLst>
                <a:outerShdw blurRad="38100" dist="38100" dir="2700000" algn="tl">
                  <a:srgbClr val="000000"/>
                </a:outerShdw>
              </a:effectLst>
              <a:latin typeface="Constantia"/>
              <a:ea typeface="+mn-ea"/>
              <a:cs typeface="Times New Roman" pitchFamily="18" charset="0"/>
            </a:endParaRPr>
          </a:p>
          <a:p>
            <a:pPr defTabSz="1828800" eaLnBrk="0" fontAlgn="base">
              <a:spcBef>
                <a:spcPct val="0"/>
              </a:spcBef>
              <a:spcAft>
                <a:spcPct val="0"/>
              </a:spcAft>
              <a:defRPr/>
            </a:pPr>
            <a:endParaRPr lang="en-US" sz="2400" b="0" kern="1200" dirty="0">
              <a:solidFill>
                <a:srgbClr val="FFFFCC"/>
              </a:solidFill>
              <a:effectLst>
                <a:outerShdw blurRad="38100" dist="38100" dir="2700000" algn="tl">
                  <a:srgbClr val="000000"/>
                </a:outerShdw>
              </a:effectLst>
              <a:latin typeface="Constantia"/>
              <a:ea typeface="+mn-ea"/>
              <a:cs typeface="Times New Roman" pitchFamily="18" charset="0"/>
            </a:endParaRPr>
          </a:p>
          <a:p>
            <a:pPr defTabSz="1828800" eaLnBrk="0" fontAlgn="base">
              <a:spcBef>
                <a:spcPct val="0"/>
              </a:spcBef>
              <a:spcAft>
                <a:spcPct val="0"/>
              </a:spcAft>
              <a:defRPr/>
            </a:pPr>
            <a:r>
              <a:rPr lang="en-US" sz="2400" b="0" kern="1200" dirty="0">
                <a:solidFill>
                  <a:srgbClr val="006600"/>
                </a:solidFill>
                <a:effectLst>
                  <a:outerShdw blurRad="38100" dist="38100" dir="2700000" algn="tl">
                    <a:srgbClr val="000000"/>
                  </a:outerShdw>
                </a:effectLst>
                <a:latin typeface="Constantia"/>
                <a:ea typeface="+mn-ea"/>
                <a:cs typeface="Times New Roman" pitchFamily="18" charset="0"/>
              </a:rPr>
              <a:t>Homeopathy only</a:t>
            </a:r>
          </a:p>
        </p:txBody>
      </p:sp>
      <p:sp>
        <p:nvSpPr>
          <p:cNvPr id="1301556" name="Text Box 52"/>
          <p:cNvSpPr txBox="1">
            <a:spLocks noChangeArrowheads="1"/>
          </p:cNvSpPr>
          <p:nvPr/>
        </p:nvSpPr>
        <p:spPr bwMode="auto">
          <a:xfrm>
            <a:off x="18821400" y="5251450"/>
            <a:ext cx="685800" cy="914400"/>
          </a:xfrm>
          <a:prstGeom prst="rect">
            <a:avLst/>
          </a:prstGeom>
          <a:solidFill>
            <a:schemeClr val="bg1"/>
          </a:solidFill>
          <a:ln w="9525">
            <a:solidFill>
              <a:srgbClr val="000000"/>
            </a:solidFill>
            <a:miter lim="800000"/>
            <a:headEnd/>
            <a:tailEnd/>
          </a:ln>
        </p:spPr>
        <p:txBody>
          <a:bodyPr/>
          <a:lstStyle/>
          <a:p>
            <a:pPr algn="l" defTabSz="1828800" fontAlgn="base" hangingPunct="1">
              <a:spcBef>
                <a:spcPct val="0"/>
              </a:spcBef>
              <a:spcAft>
                <a:spcPct val="0"/>
              </a:spcAft>
              <a:defRPr/>
            </a:pPr>
            <a:r>
              <a:rPr lang="en-US" sz="2000" kern="1200" dirty="0">
                <a:effectLst>
                  <a:outerShdw blurRad="38100" dist="38100" dir="2700000" algn="tl">
                    <a:srgbClr val="FFFFFF"/>
                  </a:outerShdw>
                </a:effectLst>
                <a:latin typeface="Constantia"/>
                <a:ea typeface="+mn-ea"/>
                <a:cs typeface="Times New Roman" pitchFamily="18" charset="0"/>
              </a:rPr>
              <a:t>DC</a:t>
            </a:r>
            <a:endParaRPr lang="en-US" sz="2400" b="0" kern="1200" dirty="0">
              <a:effectLst>
                <a:outerShdw blurRad="38100" dist="38100" dir="2700000" algn="tl">
                  <a:srgbClr val="FFFFFF"/>
                </a:outerShdw>
              </a:effectLst>
              <a:latin typeface="Constantia"/>
              <a:ea typeface="+mn-ea"/>
              <a:cs typeface="Times New Roman" pitchFamily="18" charset="0"/>
            </a:endParaRPr>
          </a:p>
          <a:p>
            <a:pPr algn="l" defTabSz="1828800" eaLnBrk="0" fontAlgn="base">
              <a:spcBef>
                <a:spcPct val="0"/>
              </a:spcBef>
              <a:spcAft>
                <a:spcPct val="0"/>
              </a:spcAft>
              <a:defRPr/>
            </a:pPr>
            <a:endParaRPr lang="en-US" sz="4800" b="0" kern="1200" dirty="0">
              <a:latin typeface="Constantia"/>
              <a:ea typeface="+mn-ea"/>
              <a:cs typeface="+mn-cs"/>
            </a:endParaRPr>
          </a:p>
        </p:txBody>
      </p:sp>
      <p:sp>
        <p:nvSpPr>
          <p:cNvPr id="112693" name="Rectangle 53"/>
          <p:cNvSpPr>
            <a:spLocks noChangeArrowheads="1"/>
          </p:cNvSpPr>
          <p:nvPr/>
        </p:nvSpPr>
        <p:spPr bwMode="auto">
          <a:xfrm>
            <a:off x="3048000" y="2438400"/>
            <a:ext cx="147828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defTabSz="1828800" fontAlgn="base" hangingPunct="1">
              <a:spcBef>
                <a:spcPct val="0"/>
              </a:spcBef>
              <a:spcAft>
                <a:spcPct val="0"/>
              </a:spcAft>
            </a:pPr>
            <a:r>
              <a:rPr lang="en-US" sz="2400" b="0" kern="1200" dirty="0">
                <a:latin typeface="Constantia"/>
                <a:ea typeface="+mn-ea"/>
                <a:cs typeface="Times New Roman" pitchFamily="18" charset="0"/>
              </a:rPr>
              <a:t> </a:t>
            </a:r>
          </a:p>
          <a:p>
            <a:pPr algn="l" defTabSz="1828800" eaLnBrk="0" fontAlgn="base">
              <a:spcBef>
                <a:spcPct val="0"/>
              </a:spcBef>
              <a:spcAft>
                <a:spcPct val="0"/>
              </a:spcAft>
            </a:pPr>
            <a:r>
              <a:rPr lang="en-US" sz="2400" b="0" kern="1200" dirty="0">
                <a:latin typeface="Constantia"/>
                <a:ea typeface="+mn-ea"/>
                <a:cs typeface="Times New Roman" pitchFamily="18" charset="0"/>
              </a:rPr>
              <a:t> </a:t>
            </a:r>
          </a:p>
          <a:p>
            <a:pPr algn="l" defTabSz="1828800" eaLnBrk="0" fontAlgn="base">
              <a:spcBef>
                <a:spcPct val="0"/>
              </a:spcBef>
              <a:spcAft>
                <a:spcPct val="0"/>
              </a:spcAft>
            </a:pPr>
            <a:r>
              <a:rPr lang="en-US" sz="2400" b="0" kern="1200" dirty="0">
                <a:latin typeface="Constantia"/>
                <a:ea typeface="+mn-ea"/>
                <a:cs typeface="Times New Roman" pitchFamily="18" charset="0"/>
              </a:rPr>
              <a:t> </a:t>
            </a:r>
          </a:p>
          <a:p>
            <a:pPr algn="l" defTabSz="1828800" eaLnBrk="0" fontAlgn="base">
              <a:spcBef>
                <a:spcPct val="0"/>
              </a:spcBef>
              <a:spcAft>
                <a:spcPct val="0"/>
              </a:spcAft>
            </a:pPr>
            <a:endParaRPr lang="en-US" sz="4800" b="0" kern="1200" dirty="0">
              <a:latin typeface="Constantia"/>
              <a:ea typeface="+mn-ea"/>
              <a:cs typeface="+mn-cs"/>
            </a:endParaRPr>
          </a:p>
        </p:txBody>
      </p:sp>
    </p:spTree>
    <p:extLst>
      <p:ext uri="{BB962C8B-B14F-4D97-AF65-F5344CB8AC3E}">
        <p14:creationId xmlns:p14="http://schemas.microsoft.com/office/powerpoint/2010/main" val="2737381948"/>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Johnny Appleseed"/>
          <p:cNvSpPr txBox="1">
            <a:spLocks noGrp="1"/>
          </p:cNvSpPr>
          <p:nvPr>
            <p:ph type="body" idx="21"/>
          </p:nvPr>
        </p:nvSpPr>
        <p:spPr>
          <a:prstGeom prst="rect">
            <a:avLst/>
          </a:prstGeom>
        </p:spPr>
        <p:txBody>
          <a:bodyPr/>
          <a:lstStyle/>
          <a:p>
            <a:r>
              <a:rPr dirty="0"/>
              <a:t>–Johnny Appleseed</a:t>
            </a:r>
          </a:p>
        </p:txBody>
      </p:sp>
      <p:sp>
        <p:nvSpPr>
          <p:cNvPr id="157" name="“Type a quote here.”"/>
          <p:cNvSpPr txBox="1">
            <a:spLocks noGrp="1"/>
          </p:cNvSpPr>
          <p:nvPr>
            <p:ph type="body" idx="22"/>
          </p:nvPr>
        </p:nvSpPr>
        <p:spPr>
          <a:prstGeom prst="rect">
            <a:avLst/>
          </a:prstGeom>
        </p:spPr>
        <p:txBody>
          <a:bodyPr/>
          <a:lstStyle/>
          <a:p>
            <a:r>
              <a:rPr dirty="0"/>
              <a:t>“Type a quote here.” </a:t>
            </a:r>
          </a:p>
        </p:txBody>
      </p:sp>
      <p:sp>
        <p:nvSpPr>
          <p:cNvPr id="158" name="Rectangle"/>
          <p:cNvSpPr/>
          <p:nvPr/>
        </p:nvSpPr>
        <p:spPr>
          <a:xfrm>
            <a:off x="859631" y="965200"/>
            <a:ext cx="22664738" cy="11785600"/>
          </a:xfrm>
          <a:prstGeom prst="rect">
            <a:avLst/>
          </a:prstGeom>
          <a:solidFill>
            <a:srgbClr val="FFFFFF"/>
          </a:solidFill>
          <a:ln w="12700">
            <a:miter lim="400000"/>
          </a:ln>
        </p:spPr>
        <p:txBody>
          <a:bodyPr lIns="0" tIns="0" rIns="0" bIns="0" anchor="ctr"/>
          <a:lstStyle/>
          <a:p>
            <a:pPr marL="0" marR="0" lvl="0" indent="0" algn="ctr" defTabSz="825500" rtl="0" eaLnBrk="1" fontAlgn="auto" latinLnBrk="0" hangingPunct="0">
              <a:lnSpc>
                <a:spcPct val="100000"/>
              </a:lnSpc>
              <a:spcBef>
                <a:spcPts val="0"/>
              </a:spcBef>
              <a:spcAft>
                <a:spcPts val="0"/>
              </a:spcAft>
              <a:buClrTx/>
              <a:buSzTx/>
              <a:buFontTx/>
              <a:buNone/>
              <a:tabLst/>
              <a:defRPr sz="3200" b="0">
                <a:solidFill>
                  <a:srgbClr val="5451A3"/>
                </a:solidFill>
                <a:latin typeface="Helvetica Neue Medium"/>
                <a:ea typeface="Helvetica Neue Medium"/>
                <a:cs typeface="Helvetica Neue Medium"/>
                <a:sym typeface="Helvetica Neue Medium"/>
              </a:defRPr>
            </a:pPr>
            <a:endParaRPr kumimoji="0" sz="3200" b="0" i="0" u="none" strike="noStrike" kern="0" cap="none" spc="0" normalizeH="0" baseline="0" noProof="0" dirty="0">
              <a:ln>
                <a:noFill/>
              </a:ln>
              <a:solidFill>
                <a:srgbClr val="5451A3"/>
              </a:solidFill>
              <a:effectLst/>
              <a:uLnTx/>
              <a:uFillTx/>
              <a:latin typeface="Helvetica Neue Medium"/>
              <a:sym typeface="Helvetica Neue Medium"/>
            </a:endParaRPr>
          </a:p>
        </p:txBody>
      </p:sp>
      <p:sp>
        <p:nvSpPr>
          <p:cNvPr id="159" name="EXEMPTION:  MN 146A  Complementary and Alternative Practices  include but are not limited to:"/>
          <p:cNvSpPr txBox="1"/>
          <p:nvPr/>
        </p:nvSpPr>
        <p:spPr>
          <a:xfrm>
            <a:off x="2539110" y="3240546"/>
            <a:ext cx="18343163" cy="92281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marL="0" marR="0" lvl="0" indent="0" algn="ctr" defTabSz="457200" rtl="0" eaLnBrk="1" fontAlgn="auto" latinLnBrk="0" hangingPunct="0">
              <a:lnSpc>
                <a:spcPct val="80000"/>
              </a:lnSpc>
              <a:spcBef>
                <a:spcPts val="0"/>
              </a:spcBef>
              <a:spcAft>
                <a:spcPts val="0"/>
              </a:spcAft>
              <a:buClrTx/>
              <a:buSzTx/>
              <a:buFontTx/>
              <a:buNone/>
              <a:tabLst/>
              <a:defRPr sz="6500" b="0">
                <a:solidFill>
                  <a:srgbClr val="632423"/>
                </a:solidFill>
                <a:effectLst>
                  <a:outerShdw blurRad="12700" dist="25400" dir="2700000" rotWithShape="0">
                    <a:srgbClr val="DDDDDD"/>
                  </a:outerShdw>
                </a:effectLst>
                <a:latin typeface="+mn-lt"/>
                <a:ea typeface="+mn-ea"/>
                <a:cs typeface="+mn-cs"/>
                <a:sym typeface="Avenir Heavy"/>
              </a:defRPr>
            </a:pPr>
            <a:r>
              <a:rPr kumimoji="0" lang="en-US" sz="6500" b="0" i="0" strike="noStrike" kern="0" cap="none" spc="0" normalizeH="0" baseline="0" noProof="0" dirty="0">
                <a:ln>
                  <a:noFill/>
                </a:ln>
                <a:solidFill>
                  <a:srgbClr val="632423"/>
                </a:solidFill>
                <a:uLnTx/>
                <a:uFillTx/>
                <a:latin typeface="Calibri"/>
                <a:ea typeface="Calibri"/>
                <a:cs typeface="Calibri"/>
                <a:sym typeface="Calibri"/>
              </a:rPr>
              <a:t>Current states active on this issue of safe harbor laws.</a:t>
            </a:r>
            <a:endParaRPr kumimoji="0" sz="6500" b="0" i="0" strike="noStrike" kern="0" cap="none" spc="0" normalizeH="0" baseline="0" noProof="0" dirty="0">
              <a:ln>
                <a:noFill/>
              </a:ln>
              <a:solidFill>
                <a:srgbClr val="632423"/>
              </a:solidFill>
              <a:uLnTx/>
              <a:uFillTx/>
              <a:latin typeface="Calibri"/>
              <a:ea typeface="Calibri"/>
              <a:cs typeface="Calibri"/>
              <a:sym typeface="Calibri"/>
            </a:endParaRPr>
          </a:p>
        </p:txBody>
      </p:sp>
      <p:sp>
        <p:nvSpPr>
          <p:cNvPr id="160" name="(1) acupressure; (2) anthroposophy; (3) aroma therapy; (4) ayurveda; (5) cranial sacral therapy; (6) culturally traditional healing practices; (7) detoxification practices and therapies; (8) energetic healing; (9)polarity  therapy; (10) folk practices; ("/>
          <p:cNvSpPr txBox="1"/>
          <p:nvPr/>
        </p:nvSpPr>
        <p:spPr>
          <a:xfrm>
            <a:off x="3240781" y="4795761"/>
            <a:ext cx="17641492" cy="51809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defTabSz="914400">
              <a:defRPr sz="3600" b="0" i="1">
                <a:solidFill>
                  <a:srgbClr val="293F83"/>
                </a:solidFill>
                <a:latin typeface="+mn-lt"/>
                <a:ea typeface="+mn-ea"/>
                <a:cs typeface="+mn-cs"/>
                <a:sym typeface="Avenir Heavy"/>
              </a:defRPr>
            </a:lvl1p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lang="en-US" sz="6600" b="1" i="1" u="none" strike="noStrike" kern="0" cap="none" spc="0" normalizeH="0" baseline="0" noProof="0" dirty="0">
                <a:ln>
                  <a:noFill/>
                </a:ln>
                <a:solidFill>
                  <a:srgbClr val="293F83"/>
                </a:solidFill>
                <a:effectLst/>
                <a:uLnTx/>
                <a:uFillTx/>
                <a:latin typeface="Avenir Heavy"/>
                <a:sym typeface="Avenir Heavy"/>
              </a:rPr>
              <a:t>Oklahoma</a:t>
            </a:r>
          </a:p>
          <a:p>
            <a:pPr marL="0" marR="0" lvl="0" indent="0" algn="ctr" defTabSz="914400" rtl="0" eaLnBrk="1" fontAlgn="auto" latinLnBrk="0" hangingPunct="0">
              <a:lnSpc>
                <a:spcPct val="100000"/>
              </a:lnSpc>
              <a:spcBef>
                <a:spcPts val="0"/>
              </a:spcBef>
              <a:spcAft>
                <a:spcPts val="0"/>
              </a:spcAft>
              <a:buClrTx/>
              <a:buSzTx/>
              <a:buFontTx/>
              <a:buNone/>
              <a:tabLst/>
              <a:defRPr/>
            </a:pPr>
            <a:r>
              <a:rPr lang="en-US" sz="6600" b="1" dirty="0">
                <a:latin typeface="Avenir Heavy"/>
              </a:rPr>
              <a:t>Florida</a:t>
            </a:r>
          </a:p>
          <a:p>
            <a:pPr marL="0" marR="0" lvl="0" indent="0" algn="ctr" defTabSz="914400" rtl="0" eaLnBrk="1" fontAlgn="auto" latinLnBrk="0" hangingPunct="0">
              <a:lnSpc>
                <a:spcPct val="100000"/>
              </a:lnSpc>
              <a:spcBef>
                <a:spcPts val="0"/>
              </a:spcBef>
              <a:spcAft>
                <a:spcPts val="0"/>
              </a:spcAft>
              <a:buClrTx/>
              <a:buSzTx/>
              <a:buFontTx/>
              <a:buNone/>
              <a:tabLst/>
              <a:defRPr/>
            </a:pPr>
            <a:r>
              <a:rPr lang="en-US" sz="6600" b="1" dirty="0">
                <a:latin typeface="Avenir Heavy"/>
              </a:rPr>
              <a:t>Massachusetts</a:t>
            </a:r>
          </a:p>
          <a:p>
            <a:pPr marL="0" marR="0" lvl="0" indent="0" algn="ctr" defTabSz="914400" rtl="0" eaLnBrk="1" fontAlgn="auto" latinLnBrk="0" hangingPunct="0">
              <a:lnSpc>
                <a:spcPct val="100000"/>
              </a:lnSpc>
              <a:spcBef>
                <a:spcPts val="0"/>
              </a:spcBef>
              <a:spcAft>
                <a:spcPts val="0"/>
              </a:spcAft>
              <a:buClrTx/>
              <a:buSzTx/>
              <a:buFontTx/>
              <a:buNone/>
              <a:tabLst/>
              <a:defRPr/>
            </a:pPr>
            <a:r>
              <a:rPr kumimoji="0" lang="en-US" sz="6600" b="1" i="1" u="none" strike="noStrike" kern="0" cap="none" spc="0" normalizeH="0" baseline="0" noProof="0" dirty="0">
                <a:ln>
                  <a:noFill/>
                </a:ln>
                <a:solidFill>
                  <a:srgbClr val="293F83"/>
                </a:solidFill>
                <a:effectLst/>
                <a:uLnTx/>
                <a:uFillTx/>
                <a:latin typeface="Avenir Heavy"/>
                <a:sym typeface="Avenir Heavy"/>
              </a:rPr>
              <a:t>Connecticut</a:t>
            </a:r>
          </a:p>
          <a:p>
            <a:pPr marL="0" marR="0" lvl="0" indent="0" algn="ctr" defTabSz="914400" rtl="0" eaLnBrk="1" fontAlgn="auto" latinLnBrk="0" hangingPunct="0">
              <a:lnSpc>
                <a:spcPct val="100000"/>
              </a:lnSpc>
              <a:spcBef>
                <a:spcPts val="0"/>
              </a:spcBef>
              <a:spcAft>
                <a:spcPts val="0"/>
              </a:spcAft>
              <a:buClrTx/>
              <a:buSzTx/>
              <a:buFontTx/>
              <a:buNone/>
              <a:tabLst/>
              <a:defRPr/>
            </a:pPr>
            <a:r>
              <a:rPr lang="en-US" sz="6600" b="1" dirty="0">
                <a:latin typeface="Avenir Heavy"/>
              </a:rPr>
              <a:t>Oregon</a:t>
            </a:r>
            <a:endParaRPr kumimoji="0" sz="6600" b="1" i="1" u="none" strike="noStrike" kern="0" cap="none" spc="0" normalizeH="0" baseline="0" noProof="0" dirty="0">
              <a:ln>
                <a:noFill/>
              </a:ln>
              <a:solidFill>
                <a:srgbClr val="293F83"/>
              </a:solidFill>
              <a:effectLst/>
              <a:uLnTx/>
              <a:uFillTx/>
              <a:latin typeface="Avenir Heavy"/>
              <a:sym typeface="Avenir Heavy"/>
            </a:endParaRPr>
          </a:p>
        </p:txBody>
      </p:sp>
      <p:pic>
        <p:nvPicPr>
          <p:cNvPr id="161" name="NHFA_LOGO-with-glow.png" descr="NHFA_LOGO-with-glow.png"/>
          <p:cNvPicPr>
            <a:picLocks noChangeAspect="1"/>
          </p:cNvPicPr>
          <p:nvPr/>
        </p:nvPicPr>
        <p:blipFill>
          <a:blip r:embed="rId2"/>
          <a:stretch>
            <a:fillRect/>
          </a:stretch>
        </p:blipFill>
        <p:spPr>
          <a:xfrm>
            <a:off x="20531509" y="10545474"/>
            <a:ext cx="3863329" cy="2619655"/>
          </a:xfrm>
          <a:prstGeom prst="rect">
            <a:avLst/>
          </a:prstGeom>
          <a:ln w="12700">
            <a:miter lim="400000"/>
          </a:ln>
        </p:spPr>
      </p:pic>
    </p:spTree>
    <p:extLst>
      <p:ext uri="{BB962C8B-B14F-4D97-AF65-F5344CB8AC3E}">
        <p14:creationId xmlns:p14="http://schemas.microsoft.com/office/powerpoint/2010/main" val="1761956029"/>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Johnny Appleseed"/>
          <p:cNvSpPr txBox="1">
            <a:spLocks noGrp="1"/>
          </p:cNvSpPr>
          <p:nvPr>
            <p:ph type="body" idx="21"/>
          </p:nvPr>
        </p:nvSpPr>
        <p:spPr>
          <a:prstGeom prst="rect">
            <a:avLst/>
          </a:prstGeom>
        </p:spPr>
        <p:txBody>
          <a:bodyPr/>
          <a:lstStyle/>
          <a:p>
            <a:r>
              <a:rPr dirty="0"/>
              <a:t>–Johnny Appleseed</a:t>
            </a:r>
          </a:p>
        </p:txBody>
      </p:sp>
      <p:sp>
        <p:nvSpPr>
          <p:cNvPr id="180" name="“Type a quote here.”"/>
          <p:cNvSpPr txBox="1">
            <a:spLocks noGrp="1"/>
          </p:cNvSpPr>
          <p:nvPr>
            <p:ph type="body" idx="22"/>
          </p:nvPr>
        </p:nvSpPr>
        <p:spPr>
          <a:prstGeom prst="rect">
            <a:avLst/>
          </a:prstGeom>
        </p:spPr>
        <p:txBody>
          <a:bodyPr/>
          <a:lstStyle/>
          <a:p>
            <a:r>
              <a:rPr dirty="0"/>
              <a:t>“Type a quote here.” </a:t>
            </a:r>
          </a:p>
        </p:txBody>
      </p:sp>
      <p:sp>
        <p:nvSpPr>
          <p:cNvPr id="181" name="Rectangle"/>
          <p:cNvSpPr/>
          <p:nvPr/>
        </p:nvSpPr>
        <p:spPr>
          <a:xfrm>
            <a:off x="865981" y="965200"/>
            <a:ext cx="22664738" cy="11785600"/>
          </a:xfrm>
          <a:prstGeom prst="rect">
            <a:avLst/>
          </a:prstGeom>
          <a:solidFill>
            <a:srgbClr val="FFFFFF"/>
          </a:solidFill>
          <a:ln w="12700">
            <a:miter lim="400000"/>
          </a:ln>
        </p:spPr>
        <p:txBody>
          <a:bodyPr lIns="0" tIns="0" rIns="0" bIns="0" anchor="ctr"/>
          <a:lstStyle/>
          <a:p>
            <a:pPr>
              <a:defRPr sz="3200" b="0">
                <a:solidFill>
                  <a:srgbClr val="5451A3"/>
                </a:solidFill>
                <a:latin typeface="Helvetica Neue Medium"/>
                <a:ea typeface="Helvetica Neue Medium"/>
                <a:cs typeface="Helvetica Neue Medium"/>
                <a:sym typeface="Helvetica Neue Medium"/>
              </a:defRPr>
            </a:pPr>
            <a:endParaRPr dirty="0"/>
          </a:p>
        </p:txBody>
      </p:sp>
      <p:pic>
        <p:nvPicPr>
          <p:cNvPr id="182" name="NHFA_LOGO-with-glow.png" descr="NHFA_LOGO-with-glow.png"/>
          <p:cNvPicPr>
            <a:picLocks noChangeAspect="1"/>
          </p:cNvPicPr>
          <p:nvPr/>
        </p:nvPicPr>
        <p:blipFill>
          <a:blip r:embed="rId2"/>
          <a:stretch>
            <a:fillRect/>
          </a:stretch>
        </p:blipFill>
        <p:spPr>
          <a:xfrm>
            <a:off x="21216768" y="11234387"/>
            <a:ext cx="3254810" cy="2207028"/>
          </a:xfrm>
          <a:prstGeom prst="rect">
            <a:avLst/>
          </a:prstGeom>
          <a:ln w="12700">
            <a:miter lim="400000"/>
          </a:ln>
        </p:spPr>
      </p:pic>
      <p:sp>
        <p:nvSpPr>
          <p:cNvPr id="183" name="Oval"/>
          <p:cNvSpPr/>
          <p:nvPr/>
        </p:nvSpPr>
        <p:spPr>
          <a:xfrm>
            <a:off x="6447336" y="2240640"/>
            <a:ext cx="11489328" cy="8498120"/>
          </a:xfrm>
          <a:prstGeom prst="ellipse">
            <a:avLst/>
          </a:prstGeom>
          <a:gradFill>
            <a:gsLst>
              <a:gs pos="0">
                <a:srgbClr val="632423"/>
              </a:gs>
              <a:gs pos="100000">
                <a:srgbClr val="B19291"/>
              </a:gs>
              <a:gs pos="100000">
                <a:srgbClr val="FFFFFF"/>
              </a:gs>
            </a:gsLst>
            <a:lin ang="5400000"/>
          </a:gradFill>
          <a:ln w="76200">
            <a:solidFill>
              <a:srgbClr val="632423"/>
            </a:solidFill>
            <a:miter lim="400000"/>
          </a:ln>
          <a:effectLst>
            <a:outerShdw blurRad="63500" dist="25400" dir="5400000" rotWithShape="0">
              <a:srgbClr val="000000">
                <a:alpha val="50000"/>
              </a:srgbClr>
            </a:outerShdw>
          </a:effectLst>
        </p:spPr>
        <p:txBody>
          <a:bodyPr lIns="0" tIns="0" rIns="0" bIns="0" anchor="ctr"/>
          <a:lstStyle/>
          <a:p>
            <a:pPr>
              <a:defRPr sz="3200" b="0">
                <a:solidFill>
                  <a:srgbClr val="FFFFFF"/>
                </a:solidFill>
                <a:latin typeface="Helvetica Neue Medium"/>
                <a:ea typeface="Helvetica Neue Medium"/>
                <a:cs typeface="Helvetica Neue Medium"/>
                <a:sym typeface="Helvetica Neue Medium"/>
              </a:defRPr>
            </a:pPr>
            <a:endParaRPr dirty="0"/>
          </a:p>
        </p:txBody>
      </p:sp>
      <p:sp>
        <p:nvSpPr>
          <p:cNvPr id="184" name="Commerce"/>
          <p:cNvSpPr txBox="1"/>
          <p:nvPr/>
        </p:nvSpPr>
        <p:spPr>
          <a:xfrm>
            <a:off x="4175009" y="6973592"/>
            <a:ext cx="15690546" cy="252095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defTabSz="457200">
              <a:lnSpc>
                <a:spcPct val="90000"/>
              </a:lnSpc>
              <a:spcBef>
                <a:spcPts val="1000"/>
              </a:spcBef>
              <a:defRPr sz="7800" b="0" i="1">
                <a:solidFill>
                  <a:srgbClr val="FFFFFF"/>
                </a:solidFill>
                <a:effectLst>
                  <a:outerShdw blurRad="12700" dist="25400" dir="2700000" rotWithShape="0">
                    <a:srgbClr val="DDDDDD"/>
                  </a:outerShdw>
                </a:effectLst>
                <a:latin typeface="Times Roman"/>
                <a:ea typeface="Times Roman"/>
                <a:cs typeface="Times Roman"/>
                <a:sym typeface="Times Roman"/>
              </a:defRPr>
            </a:lvl1pPr>
          </a:lstStyle>
          <a:p>
            <a:r>
              <a:rPr dirty="0"/>
              <a:t>Commerce</a:t>
            </a:r>
          </a:p>
        </p:txBody>
      </p:sp>
      <p:sp>
        <p:nvSpPr>
          <p:cNvPr id="185" name="Federal"/>
          <p:cNvSpPr txBox="1"/>
          <p:nvPr/>
        </p:nvSpPr>
        <p:spPr>
          <a:xfrm>
            <a:off x="9087445" y="4673889"/>
            <a:ext cx="5865674" cy="2324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defTabSz="457200">
              <a:defRPr sz="12800" b="0">
                <a:solidFill>
                  <a:srgbClr val="FFFFFF"/>
                </a:solidFill>
                <a:effectLst>
                  <a:outerShdw blurRad="12700" dist="25400" dir="2700000" rotWithShape="0">
                    <a:srgbClr val="DDDDDD"/>
                  </a:outerShdw>
                </a:effectLst>
                <a:latin typeface="+mn-lt"/>
                <a:ea typeface="+mn-ea"/>
                <a:cs typeface="+mn-cs"/>
                <a:sym typeface="Avenir Heavy"/>
              </a:defRPr>
            </a:lvl1pPr>
          </a:lstStyle>
          <a:p>
            <a:r>
              <a:rPr dirty="0"/>
              <a:t>Federal</a:t>
            </a:r>
          </a:p>
        </p:txBody>
      </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Johnny Appleseed"/>
          <p:cNvSpPr txBox="1">
            <a:spLocks noGrp="1"/>
          </p:cNvSpPr>
          <p:nvPr>
            <p:ph type="body" idx="21"/>
          </p:nvPr>
        </p:nvSpPr>
        <p:spPr>
          <a:prstGeom prst="rect">
            <a:avLst/>
          </a:prstGeom>
        </p:spPr>
        <p:txBody>
          <a:bodyPr/>
          <a:lstStyle/>
          <a:p>
            <a:r>
              <a:rPr dirty="0"/>
              <a:t>–Johnny Appleseed</a:t>
            </a:r>
          </a:p>
        </p:txBody>
      </p:sp>
      <p:sp>
        <p:nvSpPr>
          <p:cNvPr id="164" name="“Type a quote here.”"/>
          <p:cNvSpPr txBox="1">
            <a:spLocks noGrp="1"/>
          </p:cNvSpPr>
          <p:nvPr>
            <p:ph type="body" idx="22"/>
          </p:nvPr>
        </p:nvSpPr>
        <p:spPr>
          <a:prstGeom prst="rect">
            <a:avLst/>
          </a:prstGeom>
        </p:spPr>
        <p:txBody>
          <a:bodyPr/>
          <a:lstStyle/>
          <a:p>
            <a:r>
              <a:rPr dirty="0"/>
              <a:t>“Type a quote here.” </a:t>
            </a:r>
          </a:p>
        </p:txBody>
      </p:sp>
      <p:sp>
        <p:nvSpPr>
          <p:cNvPr id="165" name="Rectangle"/>
          <p:cNvSpPr/>
          <p:nvPr/>
        </p:nvSpPr>
        <p:spPr>
          <a:xfrm>
            <a:off x="859631" y="965200"/>
            <a:ext cx="22664738" cy="11785600"/>
          </a:xfrm>
          <a:prstGeom prst="rect">
            <a:avLst/>
          </a:prstGeom>
          <a:solidFill>
            <a:srgbClr val="FFFFFF"/>
          </a:solidFill>
          <a:ln w="12700">
            <a:miter lim="400000"/>
          </a:ln>
        </p:spPr>
        <p:txBody>
          <a:bodyPr lIns="0" tIns="0" rIns="0" bIns="0" anchor="ctr"/>
          <a:lstStyle/>
          <a:p>
            <a:pPr>
              <a:defRPr sz="3200" b="0">
                <a:solidFill>
                  <a:srgbClr val="5451A3"/>
                </a:solidFill>
                <a:latin typeface="Helvetica Neue Medium"/>
                <a:ea typeface="Helvetica Neue Medium"/>
                <a:cs typeface="Helvetica Neue Medium"/>
                <a:sym typeface="Helvetica Neue Medium"/>
              </a:defRPr>
            </a:pPr>
            <a:endParaRPr dirty="0"/>
          </a:p>
        </p:txBody>
      </p:sp>
      <p:sp>
        <p:nvSpPr>
          <p:cNvPr id="166" name="Homeopathic Remedies"/>
          <p:cNvSpPr txBox="1"/>
          <p:nvPr/>
        </p:nvSpPr>
        <p:spPr>
          <a:xfrm>
            <a:off x="4878704" y="3105149"/>
            <a:ext cx="14626591" cy="18415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defTabSz="457200">
              <a:defRPr sz="10000" b="0">
                <a:solidFill>
                  <a:srgbClr val="632423"/>
                </a:solidFill>
                <a:effectLst>
                  <a:outerShdw blurRad="12700" dist="25400" dir="2700000" rotWithShape="0">
                    <a:srgbClr val="DDDDDD"/>
                  </a:outerShdw>
                </a:effectLst>
                <a:latin typeface="+mn-lt"/>
                <a:ea typeface="+mn-ea"/>
                <a:cs typeface="+mn-cs"/>
                <a:sym typeface="Avenir Heavy"/>
              </a:defRPr>
            </a:lvl1pPr>
          </a:lstStyle>
          <a:p>
            <a:r>
              <a:rPr dirty="0"/>
              <a:t>Homeopathic Remedies </a:t>
            </a:r>
          </a:p>
        </p:txBody>
      </p:sp>
      <p:sp>
        <p:nvSpPr>
          <p:cNvPr id="167" name="Are you making or selling remedies or making health claims that are not approved drug claims?"/>
          <p:cNvSpPr txBox="1"/>
          <p:nvPr/>
        </p:nvSpPr>
        <p:spPr>
          <a:xfrm>
            <a:off x="5679037" y="5750560"/>
            <a:ext cx="13934175" cy="455168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defTabSz="457200">
              <a:lnSpc>
                <a:spcPct val="90000"/>
              </a:lnSpc>
              <a:spcBef>
                <a:spcPts val="1000"/>
              </a:spcBef>
              <a:defRPr sz="6700" b="0">
                <a:solidFill>
                  <a:srgbClr val="293F83"/>
                </a:solidFill>
                <a:effectLst>
                  <a:outerShdw blurRad="12700" dist="25400" dir="2700000" rotWithShape="0">
                    <a:srgbClr val="DDDDDD"/>
                  </a:outerShdw>
                </a:effectLst>
                <a:latin typeface="Avenir Medium"/>
                <a:ea typeface="Avenir Medium"/>
                <a:cs typeface="Avenir Medium"/>
                <a:sym typeface="Avenir Medium"/>
              </a:defRPr>
            </a:lvl1pPr>
          </a:lstStyle>
          <a:p>
            <a:r>
              <a:rPr dirty="0"/>
              <a:t>Are you making or selling remedies or making health claims that are not approved drug claims?</a:t>
            </a:r>
          </a:p>
        </p:txBody>
      </p:sp>
      <p:pic>
        <p:nvPicPr>
          <p:cNvPr id="168" name="NHFA_LOGO-with-glow.png" descr="NHFA_LOGO-with-glow.png"/>
          <p:cNvPicPr>
            <a:picLocks noChangeAspect="1"/>
          </p:cNvPicPr>
          <p:nvPr/>
        </p:nvPicPr>
        <p:blipFill>
          <a:blip r:embed="rId2"/>
          <a:stretch>
            <a:fillRect/>
          </a:stretch>
        </p:blipFill>
        <p:spPr>
          <a:xfrm>
            <a:off x="21216768" y="11234387"/>
            <a:ext cx="3254810" cy="2207028"/>
          </a:xfrm>
          <a:prstGeom prst="rect">
            <a:avLst/>
          </a:prstGeom>
          <a:ln w="12700">
            <a:miter lim="400000"/>
          </a:ln>
        </p:spPr>
      </p:pic>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Johnny Appleseed"/>
          <p:cNvSpPr txBox="1">
            <a:spLocks noGrp="1"/>
          </p:cNvSpPr>
          <p:nvPr>
            <p:ph type="body" idx="21"/>
          </p:nvPr>
        </p:nvSpPr>
        <p:spPr>
          <a:prstGeom prst="rect">
            <a:avLst/>
          </a:prstGeom>
        </p:spPr>
        <p:txBody>
          <a:bodyPr/>
          <a:lstStyle/>
          <a:p>
            <a:r>
              <a:rPr dirty="0"/>
              <a:t>–Johnny Appleseed</a:t>
            </a:r>
          </a:p>
        </p:txBody>
      </p:sp>
      <p:sp>
        <p:nvSpPr>
          <p:cNvPr id="171" name="“Type a quote here.”"/>
          <p:cNvSpPr txBox="1">
            <a:spLocks noGrp="1"/>
          </p:cNvSpPr>
          <p:nvPr>
            <p:ph type="body" idx="22"/>
          </p:nvPr>
        </p:nvSpPr>
        <p:spPr>
          <a:prstGeom prst="rect">
            <a:avLst/>
          </a:prstGeom>
        </p:spPr>
        <p:txBody>
          <a:bodyPr/>
          <a:lstStyle/>
          <a:p>
            <a:r>
              <a:rPr dirty="0"/>
              <a:t>“Type a quote here.” </a:t>
            </a:r>
          </a:p>
        </p:txBody>
      </p:sp>
      <p:sp>
        <p:nvSpPr>
          <p:cNvPr id="172" name="Rectangle"/>
          <p:cNvSpPr/>
          <p:nvPr/>
        </p:nvSpPr>
        <p:spPr>
          <a:xfrm>
            <a:off x="859631" y="965200"/>
            <a:ext cx="22664738" cy="11785600"/>
          </a:xfrm>
          <a:prstGeom prst="rect">
            <a:avLst/>
          </a:prstGeom>
          <a:solidFill>
            <a:srgbClr val="FFFFFF"/>
          </a:solidFill>
          <a:ln w="12700">
            <a:miter lim="400000"/>
          </a:ln>
        </p:spPr>
        <p:txBody>
          <a:bodyPr lIns="0" tIns="0" rIns="0" bIns="0" anchor="ctr"/>
          <a:lstStyle/>
          <a:p>
            <a:pPr>
              <a:defRPr sz="3200" b="0">
                <a:solidFill>
                  <a:srgbClr val="5451A3"/>
                </a:solidFill>
                <a:latin typeface="Helvetica Neue Medium"/>
                <a:ea typeface="Helvetica Neue Medium"/>
                <a:cs typeface="Helvetica Neue Medium"/>
                <a:sym typeface="Helvetica Neue Medium"/>
              </a:defRPr>
            </a:pPr>
            <a:endParaRPr dirty="0"/>
          </a:p>
        </p:txBody>
      </p:sp>
      <p:sp>
        <p:nvSpPr>
          <p:cNvPr id="173" name="Homeopathic Remedies"/>
          <p:cNvSpPr txBox="1"/>
          <p:nvPr/>
        </p:nvSpPr>
        <p:spPr>
          <a:xfrm>
            <a:off x="4142104" y="2184399"/>
            <a:ext cx="14626591" cy="18415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defTabSz="457200">
              <a:defRPr sz="10000" b="0">
                <a:solidFill>
                  <a:srgbClr val="632423"/>
                </a:solidFill>
                <a:effectLst>
                  <a:outerShdw blurRad="12700" dist="25400" dir="2700000" rotWithShape="0">
                    <a:srgbClr val="DDDDDD"/>
                  </a:outerShdw>
                </a:effectLst>
                <a:latin typeface="+mn-lt"/>
                <a:ea typeface="+mn-ea"/>
                <a:cs typeface="+mn-cs"/>
                <a:sym typeface="Avenir Heavy"/>
              </a:defRPr>
            </a:lvl1pPr>
          </a:lstStyle>
          <a:p>
            <a:r>
              <a:rPr dirty="0"/>
              <a:t>Homeopathic Remedies </a:t>
            </a:r>
          </a:p>
        </p:txBody>
      </p:sp>
      <p:sp>
        <p:nvSpPr>
          <p:cNvPr id="174" name="How are homeopathic products regulated by the federal government?"/>
          <p:cNvSpPr txBox="1"/>
          <p:nvPr/>
        </p:nvSpPr>
        <p:spPr>
          <a:xfrm>
            <a:off x="3381527" y="4723213"/>
            <a:ext cx="15690546" cy="253492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defTabSz="457200">
              <a:lnSpc>
                <a:spcPct val="90000"/>
              </a:lnSpc>
              <a:spcBef>
                <a:spcPts val="1000"/>
              </a:spcBef>
              <a:defRPr sz="6700" b="0">
                <a:solidFill>
                  <a:srgbClr val="293F83"/>
                </a:solidFill>
                <a:effectLst>
                  <a:outerShdw blurRad="12700" dist="25400" dir="2700000" rotWithShape="0">
                    <a:srgbClr val="DDDDDD"/>
                  </a:outerShdw>
                </a:effectLst>
                <a:latin typeface="Avenir Medium"/>
                <a:ea typeface="Avenir Medium"/>
                <a:cs typeface="Avenir Medium"/>
                <a:sym typeface="Avenir Medium"/>
              </a:defRPr>
            </a:lvl1pPr>
          </a:lstStyle>
          <a:p>
            <a:r>
              <a:rPr dirty="0"/>
              <a:t>How are homeopathic products regulated by the federal government? </a:t>
            </a:r>
            <a:endParaRPr sz="1200" dirty="0"/>
          </a:p>
        </p:txBody>
      </p:sp>
      <p:pic>
        <p:nvPicPr>
          <p:cNvPr id="175" name="NHFA_LOGO-with-glow.png" descr="NHFA_LOGO-with-glow.png"/>
          <p:cNvPicPr>
            <a:picLocks noChangeAspect="1"/>
          </p:cNvPicPr>
          <p:nvPr/>
        </p:nvPicPr>
        <p:blipFill>
          <a:blip r:embed="rId2"/>
          <a:stretch>
            <a:fillRect/>
          </a:stretch>
        </p:blipFill>
        <p:spPr>
          <a:xfrm>
            <a:off x="21216768" y="11234387"/>
            <a:ext cx="3254810" cy="2207028"/>
          </a:xfrm>
          <a:prstGeom prst="rect">
            <a:avLst/>
          </a:prstGeom>
          <a:ln w="12700">
            <a:miter lim="400000"/>
          </a:ln>
        </p:spPr>
      </p:pic>
      <p:sp>
        <p:nvSpPr>
          <p:cNvPr id="176" name="Drugs or Food?"/>
          <p:cNvSpPr txBox="1"/>
          <p:nvPr/>
        </p:nvSpPr>
        <p:spPr>
          <a:xfrm>
            <a:off x="8133519" y="7590237"/>
            <a:ext cx="6186563" cy="14833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defTabSz="457200">
              <a:lnSpc>
                <a:spcPct val="90000"/>
              </a:lnSpc>
              <a:spcBef>
                <a:spcPts val="1000"/>
              </a:spcBef>
              <a:defRPr sz="6700" b="0">
                <a:solidFill>
                  <a:srgbClr val="293F83"/>
                </a:solidFill>
                <a:effectLst>
                  <a:outerShdw blurRad="12700" dist="25400" dir="2700000" rotWithShape="0">
                    <a:srgbClr val="DDDDDD"/>
                  </a:outerShdw>
                </a:effectLst>
                <a:latin typeface="Avenir Medium"/>
                <a:ea typeface="Avenir Medium"/>
                <a:cs typeface="Avenir Medium"/>
                <a:sym typeface="Avenir Medium"/>
              </a:defRPr>
            </a:lvl1pPr>
          </a:lstStyle>
          <a:p>
            <a:r>
              <a:rPr dirty="0"/>
              <a:t>Drugs or Food? </a:t>
            </a:r>
            <a:endParaRPr sz="1200" dirty="0"/>
          </a:p>
        </p:txBody>
      </p:sp>
      <p:sp>
        <p:nvSpPr>
          <p:cNvPr id="177" name="Drugs!"/>
          <p:cNvSpPr txBox="1"/>
          <p:nvPr/>
        </p:nvSpPr>
        <p:spPr>
          <a:xfrm>
            <a:off x="7628999" y="9761383"/>
            <a:ext cx="7652802" cy="1689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defTabSz="457200">
              <a:defRPr sz="10400" i="1">
                <a:solidFill>
                  <a:srgbClr val="B02418"/>
                </a:solidFill>
                <a:effectLst>
                  <a:outerShdw blurRad="12700" dist="25400" dir="2700000" rotWithShape="0">
                    <a:srgbClr val="DDDDDD"/>
                  </a:outerShdw>
                </a:effectLst>
                <a:latin typeface="Times Roman"/>
                <a:ea typeface="Times Roman"/>
                <a:cs typeface="Times Roman"/>
                <a:sym typeface="Times Roman"/>
              </a:defRPr>
            </a:lvl1pPr>
          </a:lstStyle>
          <a:p>
            <a:r>
              <a:rPr dirty="0"/>
              <a:t>Drugs!</a:t>
            </a:r>
          </a:p>
        </p:txBody>
      </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Johnny Appleseed"/>
          <p:cNvSpPr txBox="1">
            <a:spLocks noGrp="1"/>
          </p:cNvSpPr>
          <p:nvPr>
            <p:ph type="body" idx="21"/>
          </p:nvPr>
        </p:nvSpPr>
        <p:spPr>
          <a:prstGeom prst="rect">
            <a:avLst/>
          </a:prstGeom>
        </p:spPr>
        <p:txBody>
          <a:bodyPr/>
          <a:lstStyle/>
          <a:p>
            <a:r>
              <a:rPr dirty="0"/>
              <a:t>–Johnny Appleseed</a:t>
            </a:r>
          </a:p>
        </p:txBody>
      </p:sp>
      <p:sp>
        <p:nvSpPr>
          <p:cNvPr id="188" name="“Type a quote here.”"/>
          <p:cNvSpPr txBox="1">
            <a:spLocks noGrp="1"/>
          </p:cNvSpPr>
          <p:nvPr>
            <p:ph type="body" idx="22"/>
          </p:nvPr>
        </p:nvSpPr>
        <p:spPr>
          <a:prstGeom prst="rect">
            <a:avLst/>
          </a:prstGeom>
        </p:spPr>
        <p:txBody>
          <a:bodyPr/>
          <a:lstStyle/>
          <a:p>
            <a:r>
              <a:rPr dirty="0"/>
              <a:t>“Type a quote here.” </a:t>
            </a:r>
          </a:p>
        </p:txBody>
      </p:sp>
      <p:sp>
        <p:nvSpPr>
          <p:cNvPr id="189" name="Rectangle"/>
          <p:cNvSpPr/>
          <p:nvPr/>
        </p:nvSpPr>
        <p:spPr>
          <a:xfrm>
            <a:off x="859631" y="965200"/>
            <a:ext cx="22664738" cy="11785600"/>
          </a:xfrm>
          <a:prstGeom prst="rect">
            <a:avLst/>
          </a:prstGeom>
          <a:solidFill>
            <a:srgbClr val="FFFFFF"/>
          </a:solidFill>
          <a:ln w="12700">
            <a:miter lim="400000"/>
          </a:ln>
        </p:spPr>
        <p:txBody>
          <a:bodyPr lIns="0" tIns="0" rIns="0" bIns="0" anchor="ctr"/>
          <a:lstStyle/>
          <a:p>
            <a:pPr>
              <a:defRPr sz="3200" b="0">
                <a:solidFill>
                  <a:srgbClr val="5451A3"/>
                </a:solidFill>
                <a:latin typeface="Helvetica Neue Medium"/>
                <a:ea typeface="Helvetica Neue Medium"/>
                <a:cs typeface="Helvetica Neue Medium"/>
                <a:sym typeface="Helvetica Neue Medium"/>
              </a:defRPr>
            </a:pPr>
            <a:endParaRPr dirty="0"/>
          </a:p>
        </p:txBody>
      </p:sp>
      <p:sp>
        <p:nvSpPr>
          <p:cNvPr id="190" name="Types of Laws and Regulations Impacting Homeopathic Remedies"/>
          <p:cNvSpPr txBox="1"/>
          <p:nvPr/>
        </p:nvSpPr>
        <p:spPr>
          <a:xfrm>
            <a:off x="2051729" y="2900302"/>
            <a:ext cx="19721746" cy="244169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defTabSz="457200">
              <a:defRPr sz="7600" b="0">
                <a:solidFill>
                  <a:srgbClr val="632423"/>
                </a:solidFill>
                <a:effectLst>
                  <a:outerShdw blurRad="12700" dist="25400" dir="2700000" rotWithShape="0">
                    <a:srgbClr val="DDDDDD"/>
                  </a:outerShdw>
                </a:effectLst>
                <a:latin typeface="+mn-lt"/>
                <a:ea typeface="+mn-ea"/>
                <a:cs typeface="+mn-cs"/>
                <a:sym typeface="Avenir Heavy"/>
              </a:defRPr>
            </a:lvl1pPr>
          </a:lstStyle>
          <a:p>
            <a:r>
              <a:rPr dirty="0"/>
              <a:t>Types of </a:t>
            </a:r>
            <a:r>
              <a:rPr lang="en-US" dirty="0"/>
              <a:t>Federal </a:t>
            </a:r>
            <a:r>
              <a:rPr dirty="0"/>
              <a:t>Laws and Regulations Impacting </a:t>
            </a:r>
            <a:endParaRPr lang="en-US" dirty="0"/>
          </a:p>
          <a:p>
            <a:r>
              <a:rPr dirty="0"/>
              <a:t>Homeopathic Remedies</a:t>
            </a:r>
          </a:p>
        </p:txBody>
      </p:sp>
      <p:sp>
        <p:nvSpPr>
          <p:cNvPr id="191" name="1. Federal Statutes – Passed by Congress…"/>
          <p:cNvSpPr txBox="1"/>
          <p:nvPr/>
        </p:nvSpPr>
        <p:spPr>
          <a:xfrm>
            <a:off x="2951335" y="6688918"/>
            <a:ext cx="19057765" cy="247811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lgn="l" defTabSz="457200">
              <a:lnSpc>
                <a:spcPct val="90000"/>
              </a:lnSpc>
              <a:spcBef>
                <a:spcPts val="1000"/>
              </a:spcBef>
              <a:defRPr sz="5100" b="0">
                <a:solidFill>
                  <a:srgbClr val="293F83"/>
                </a:solidFill>
                <a:effectLst>
                  <a:outerShdw blurRad="12700" dist="25400" dir="2700000" rotWithShape="0">
                    <a:srgbClr val="DDDDDD"/>
                  </a:outerShdw>
                </a:effectLst>
                <a:latin typeface="Avenir Medium"/>
                <a:ea typeface="Avenir Medium"/>
                <a:cs typeface="Avenir Medium"/>
                <a:sym typeface="Avenir Medium"/>
              </a:defRPr>
            </a:pPr>
            <a:r>
              <a:rPr dirty="0"/>
              <a:t>1. </a:t>
            </a:r>
            <a:r>
              <a:rPr dirty="0">
                <a:solidFill>
                  <a:srgbClr val="C00000"/>
                </a:solidFill>
                <a:latin typeface="+mn-lt"/>
                <a:ea typeface="+mn-ea"/>
                <a:cs typeface="+mn-cs"/>
                <a:sym typeface="Avenir Heavy"/>
              </a:rPr>
              <a:t>Federal Statutes</a:t>
            </a:r>
            <a:r>
              <a:rPr dirty="0">
                <a:solidFill>
                  <a:srgbClr val="C00000"/>
                </a:solidFill>
              </a:rPr>
              <a:t> </a:t>
            </a:r>
            <a:r>
              <a:rPr dirty="0"/>
              <a:t>– Passed by Congress</a:t>
            </a:r>
          </a:p>
          <a:p>
            <a:pPr algn="l" defTabSz="457200">
              <a:lnSpc>
                <a:spcPct val="90000"/>
              </a:lnSpc>
              <a:spcBef>
                <a:spcPts val="1000"/>
              </a:spcBef>
              <a:defRPr sz="5100" b="0">
                <a:solidFill>
                  <a:srgbClr val="293F83"/>
                </a:solidFill>
                <a:effectLst>
                  <a:outerShdw blurRad="12700" dist="25400" dir="2700000" rotWithShape="0">
                    <a:srgbClr val="DDDDDD"/>
                  </a:outerShdw>
                </a:effectLst>
                <a:latin typeface="Avenir Medium"/>
                <a:ea typeface="Avenir Medium"/>
                <a:cs typeface="Avenir Medium"/>
                <a:sym typeface="Avenir Medium"/>
              </a:defRPr>
            </a:pPr>
            <a:r>
              <a:rPr dirty="0"/>
              <a:t>2. </a:t>
            </a:r>
            <a:r>
              <a:rPr dirty="0">
                <a:solidFill>
                  <a:srgbClr val="C00000"/>
                </a:solidFill>
                <a:latin typeface="+mn-lt"/>
                <a:ea typeface="+mn-ea"/>
                <a:cs typeface="+mn-cs"/>
                <a:sym typeface="Avenir Heavy"/>
              </a:rPr>
              <a:t>Administrative Rules</a:t>
            </a:r>
            <a:r>
              <a:rPr dirty="0">
                <a:solidFill>
                  <a:srgbClr val="C00000"/>
                </a:solidFill>
              </a:rPr>
              <a:t> </a:t>
            </a:r>
            <a:r>
              <a:rPr dirty="0"/>
              <a:t>– Promulgated by FDA Rulemaking Process</a:t>
            </a:r>
          </a:p>
          <a:p>
            <a:pPr algn="l" defTabSz="457200">
              <a:lnSpc>
                <a:spcPct val="90000"/>
              </a:lnSpc>
              <a:spcBef>
                <a:spcPts val="1000"/>
              </a:spcBef>
              <a:defRPr sz="5100" b="0">
                <a:solidFill>
                  <a:srgbClr val="293F83"/>
                </a:solidFill>
                <a:effectLst>
                  <a:outerShdw blurRad="12700" dist="25400" dir="2700000" rotWithShape="0">
                    <a:srgbClr val="DDDDDD"/>
                  </a:outerShdw>
                </a:effectLst>
                <a:latin typeface="Avenir Medium"/>
                <a:ea typeface="Avenir Medium"/>
                <a:cs typeface="Avenir Medium"/>
                <a:sym typeface="Avenir Medium"/>
              </a:defRPr>
            </a:pPr>
            <a:r>
              <a:rPr dirty="0"/>
              <a:t>3. </a:t>
            </a:r>
            <a:r>
              <a:rPr dirty="0">
                <a:solidFill>
                  <a:srgbClr val="C00000"/>
                </a:solidFill>
                <a:latin typeface="+mn-lt"/>
                <a:ea typeface="+mn-ea"/>
                <a:cs typeface="+mn-cs"/>
                <a:sym typeface="Avenir Heavy"/>
              </a:rPr>
              <a:t>Guidance Documents</a:t>
            </a:r>
            <a:r>
              <a:rPr dirty="0">
                <a:solidFill>
                  <a:srgbClr val="C00000"/>
                </a:solidFill>
              </a:rPr>
              <a:t> </a:t>
            </a:r>
            <a:r>
              <a:rPr dirty="0"/>
              <a:t>– Drafted and Approved by FDA informally</a:t>
            </a:r>
          </a:p>
        </p:txBody>
      </p:sp>
      <p:pic>
        <p:nvPicPr>
          <p:cNvPr id="192" name="NHFA_LOGO-with-glow.png" descr="NHFA_LOGO-with-glow.png"/>
          <p:cNvPicPr>
            <a:picLocks noChangeAspect="1"/>
          </p:cNvPicPr>
          <p:nvPr/>
        </p:nvPicPr>
        <p:blipFill>
          <a:blip r:embed="rId2"/>
          <a:stretch>
            <a:fillRect/>
          </a:stretch>
        </p:blipFill>
        <p:spPr>
          <a:xfrm>
            <a:off x="21216768" y="11234387"/>
            <a:ext cx="3254810" cy="2207028"/>
          </a:xfrm>
          <a:prstGeom prst="rect">
            <a:avLst/>
          </a:prstGeom>
          <a:ln w="12700">
            <a:miter lim="400000"/>
          </a:ln>
        </p:spPr>
      </p:pic>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 name="–Johnny Appleseed"/>
          <p:cNvSpPr txBox="1">
            <a:spLocks noGrp="1"/>
          </p:cNvSpPr>
          <p:nvPr>
            <p:ph type="body" idx="21"/>
          </p:nvPr>
        </p:nvSpPr>
        <p:spPr>
          <a:prstGeom prst="rect">
            <a:avLst/>
          </a:prstGeom>
        </p:spPr>
        <p:txBody>
          <a:bodyPr/>
          <a:lstStyle/>
          <a:p>
            <a:r>
              <a:rPr dirty="0"/>
              <a:t>–Johnny Appleseed</a:t>
            </a:r>
          </a:p>
        </p:txBody>
      </p:sp>
      <p:sp>
        <p:nvSpPr>
          <p:cNvPr id="195" name="“Type a quote here.”"/>
          <p:cNvSpPr txBox="1">
            <a:spLocks noGrp="1"/>
          </p:cNvSpPr>
          <p:nvPr>
            <p:ph type="body" idx="22"/>
          </p:nvPr>
        </p:nvSpPr>
        <p:spPr>
          <a:prstGeom prst="rect">
            <a:avLst/>
          </a:prstGeom>
        </p:spPr>
        <p:txBody>
          <a:bodyPr/>
          <a:lstStyle/>
          <a:p>
            <a:r>
              <a:rPr dirty="0"/>
              <a:t>“Type a quote here.” </a:t>
            </a:r>
          </a:p>
        </p:txBody>
      </p:sp>
      <p:sp>
        <p:nvSpPr>
          <p:cNvPr id="196" name="Rectangle"/>
          <p:cNvSpPr/>
          <p:nvPr/>
        </p:nvSpPr>
        <p:spPr>
          <a:xfrm>
            <a:off x="859631" y="965200"/>
            <a:ext cx="22664738" cy="11785600"/>
          </a:xfrm>
          <a:prstGeom prst="rect">
            <a:avLst/>
          </a:prstGeom>
          <a:solidFill>
            <a:srgbClr val="FFFFFF"/>
          </a:solidFill>
          <a:ln w="12700">
            <a:miter lim="400000"/>
          </a:ln>
        </p:spPr>
        <p:txBody>
          <a:bodyPr lIns="0" tIns="0" rIns="0" bIns="0" anchor="ctr"/>
          <a:lstStyle/>
          <a:p>
            <a:pPr>
              <a:defRPr sz="3200" b="0">
                <a:solidFill>
                  <a:srgbClr val="5451A3"/>
                </a:solidFill>
                <a:latin typeface="Helvetica Neue Medium"/>
                <a:ea typeface="Helvetica Neue Medium"/>
                <a:cs typeface="Helvetica Neue Medium"/>
                <a:sym typeface="Helvetica Neue Medium"/>
              </a:defRPr>
            </a:pPr>
            <a:endParaRPr dirty="0"/>
          </a:p>
        </p:txBody>
      </p:sp>
      <p:sp>
        <p:nvSpPr>
          <p:cNvPr id="197" name="Federal Statute Definition of Drug"/>
          <p:cNvSpPr txBox="1"/>
          <p:nvPr/>
        </p:nvSpPr>
        <p:spPr>
          <a:xfrm>
            <a:off x="8618632" y="1543263"/>
            <a:ext cx="7146736" cy="21361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defTabSz="457200">
              <a:lnSpc>
                <a:spcPct val="80000"/>
              </a:lnSpc>
              <a:defRPr sz="6500" b="0">
                <a:solidFill>
                  <a:srgbClr val="632423"/>
                </a:solidFill>
                <a:effectLst>
                  <a:outerShdw blurRad="12700" dist="25400" dir="2700000" rotWithShape="0">
                    <a:srgbClr val="DDDDDD"/>
                  </a:outerShdw>
                </a:effectLst>
                <a:latin typeface="+mn-lt"/>
                <a:ea typeface="+mn-ea"/>
                <a:cs typeface="+mn-cs"/>
                <a:sym typeface="Avenir Heavy"/>
              </a:defRPr>
            </a:pPr>
            <a:r>
              <a:rPr dirty="0"/>
              <a:t>Federal Statute</a:t>
            </a:r>
            <a:br>
              <a:rPr dirty="0"/>
            </a:br>
            <a:r>
              <a:rPr dirty="0"/>
              <a:t>Definition of Drug</a:t>
            </a:r>
          </a:p>
        </p:txBody>
      </p:sp>
      <p:sp>
        <p:nvSpPr>
          <p:cNvPr id="198" name="21 U.S.Code. Section 321(g)1…"/>
          <p:cNvSpPr txBox="1"/>
          <p:nvPr/>
        </p:nvSpPr>
        <p:spPr>
          <a:xfrm>
            <a:off x="3714750" y="4570882"/>
            <a:ext cx="16745680" cy="608884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lgn="l" defTabSz="914400">
              <a:buClr>
                <a:srgbClr val="0BD0D9"/>
              </a:buClr>
              <a:buFont typeface="Wingdings 2"/>
              <a:defRPr sz="3700" b="0" i="1">
                <a:solidFill>
                  <a:srgbClr val="293F83"/>
                </a:solidFill>
                <a:latin typeface="+mn-lt"/>
                <a:ea typeface="+mn-ea"/>
                <a:cs typeface="+mn-cs"/>
                <a:sym typeface="Avenir Heavy"/>
              </a:defRPr>
            </a:pPr>
            <a:r>
              <a:rPr dirty="0"/>
              <a:t>21 U.S.Code. Section 321(g)1</a:t>
            </a:r>
          </a:p>
          <a:p>
            <a:pPr algn="l" defTabSz="914400">
              <a:buClr>
                <a:srgbClr val="0BD0D9"/>
              </a:buClr>
              <a:buFont typeface="Wingdings 2"/>
              <a:defRPr sz="3200" b="0" i="1">
                <a:solidFill>
                  <a:srgbClr val="293F83"/>
                </a:solidFill>
                <a:latin typeface="+mn-lt"/>
                <a:ea typeface="+mn-ea"/>
                <a:cs typeface="+mn-cs"/>
                <a:sym typeface="Avenir Heavy"/>
              </a:defRPr>
            </a:pPr>
            <a:endParaRPr b="1" dirty="0">
              <a:solidFill>
                <a:srgbClr val="000066"/>
              </a:solidFill>
              <a:latin typeface="Constantia"/>
              <a:ea typeface="Constantia"/>
              <a:cs typeface="Constantia"/>
              <a:sym typeface="Constantia"/>
            </a:endParaRPr>
          </a:p>
          <a:p>
            <a:pPr lvl="1" indent="365760" algn="l" defTabSz="914400">
              <a:buClr>
                <a:srgbClr val="0BD0D9"/>
              </a:buClr>
              <a:buFont typeface="Wingdings 2"/>
              <a:defRPr sz="3200" b="0" i="1">
                <a:solidFill>
                  <a:srgbClr val="293F83"/>
                </a:solidFill>
                <a:latin typeface="+mn-lt"/>
                <a:ea typeface="+mn-ea"/>
                <a:cs typeface="+mn-cs"/>
                <a:sym typeface="Avenir Heavy"/>
              </a:defRPr>
            </a:pPr>
            <a:r>
              <a:rPr dirty="0"/>
              <a:t>“The term “drug” means:</a:t>
            </a:r>
          </a:p>
          <a:p>
            <a:pPr lvl="1" indent="365760" algn="l" defTabSz="914400">
              <a:buClr>
                <a:srgbClr val="0BD0D9"/>
              </a:buClr>
              <a:buFont typeface="Wingdings 2"/>
              <a:defRPr sz="3200" b="0" i="1">
                <a:solidFill>
                  <a:srgbClr val="293F83"/>
                </a:solidFill>
                <a:latin typeface="+mn-lt"/>
                <a:ea typeface="+mn-ea"/>
                <a:cs typeface="+mn-cs"/>
                <a:sym typeface="Avenir Heavy"/>
              </a:defRPr>
            </a:pPr>
            <a:r>
              <a:rPr dirty="0"/>
              <a:t>(A) articles recognized in the official United States</a:t>
            </a:r>
          </a:p>
          <a:p>
            <a:pPr lvl="2" indent="1043722" algn="l" defTabSz="914400">
              <a:buClr>
                <a:srgbClr val="0BD0D9"/>
              </a:buClr>
              <a:buFont typeface="Wingdings 2"/>
              <a:defRPr sz="3200" b="0" i="1">
                <a:solidFill>
                  <a:srgbClr val="293F83"/>
                </a:solidFill>
                <a:latin typeface="+mn-lt"/>
                <a:ea typeface="+mn-ea"/>
                <a:cs typeface="+mn-cs"/>
                <a:sym typeface="Avenir Heavy"/>
              </a:defRPr>
            </a:pPr>
            <a:r>
              <a:rPr dirty="0"/>
              <a:t>Pharmacopoeia, </a:t>
            </a:r>
            <a:r>
              <a:rPr dirty="0">
                <a:solidFill>
                  <a:srgbClr val="C00000"/>
                </a:solidFill>
              </a:rPr>
              <a:t>official Homeopathic Pharmacopoeia of the United States, or official national Formulary, or any supplement to any of them</a:t>
            </a:r>
            <a:r>
              <a:rPr dirty="0"/>
              <a:t>; and</a:t>
            </a:r>
          </a:p>
          <a:p>
            <a:pPr lvl="1" indent="365760" algn="l" defTabSz="914400">
              <a:buClr>
                <a:srgbClr val="0BD0D9"/>
              </a:buClr>
              <a:buFont typeface="Wingdings 2"/>
              <a:defRPr sz="3200" b="0" i="1">
                <a:solidFill>
                  <a:srgbClr val="293F83"/>
                </a:solidFill>
                <a:latin typeface="+mn-lt"/>
                <a:ea typeface="+mn-ea"/>
                <a:cs typeface="+mn-cs"/>
                <a:sym typeface="Avenir Heavy"/>
              </a:defRPr>
            </a:pPr>
            <a:r>
              <a:rPr dirty="0"/>
              <a:t>(B) articles intended for use in the diagnosis, cure, mitigation, treatment or prevention of</a:t>
            </a:r>
          </a:p>
          <a:p>
            <a:pPr lvl="2" indent="1043722" algn="l" defTabSz="914400">
              <a:buClr>
                <a:srgbClr val="0BD0D9"/>
              </a:buClr>
              <a:buFont typeface="Wingdings 2"/>
              <a:defRPr sz="3200" b="0" i="1">
                <a:solidFill>
                  <a:srgbClr val="293F83"/>
                </a:solidFill>
                <a:latin typeface="+mn-lt"/>
                <a:ea typeface="+mn-ea"/>
                <a:cs typeface="+mn-cs"/>
                <a:sym typeface="Avenir Heavy"/>
              </a:defRPr>
            </a:pPr>
            <a:r>
              <a:rPr dirty="0"/>
              <a:t>disease in man or other animals; and </a:t>
            </a:r>
          </a:p>
          <a:p>
            <a:pPr lvl="1" indent="365760" algn="l" defTabSz="914400">
              <a:buClr>
                <a:srgbClr val="0BD0D9"/>
              </a:buClr>
              <a:buFont typeface="Wingdings 2"/>
              <a:defRPr sz="3200" b="0" i="1">
                <a:solidFill>
                  <a:srgbClr val="293F83"/>
                </a:solidFill>
                <a:latin typeface="+mn-lt"/>
                <a:ea typeface="+mn-ea"/>
                <a:cs typeface="+mn-cs"/>
                <a:sym typeface="Avenir Heavy"/>
              </a:defRPr>
            </a:pPr>
            <a:r>
              <a:rPr dirty="0"/>
              <a:t>(C ) articles (</a:t>
            </a:r>
            <a:r>
              <a:rPr dirty="0">
                <a:solidFill>
                  <a:srgbClr val="B02418"/>
                </a:solidFill>
              </a:rPr>
              <a:t>other than food</a:t>
            </a:r>
            <a:r>
              <a:rPr dirty="0"/>
              <a:t>) intended to affect the structure or any function  of the body of</a:t>
            </a:r>
          </a:p>
          <a:p>
            <a:pPr lvl="2" indent="1043722" algn="l" defTabSz="914400">
              <a:buClr>
                <a:srgbClr val="0BD0D9"/>
              </a:buClr>
              <a:buFont typeface="Wingdings 2"/>
              <a:defRPr sz="3200" b="0" i="1">
                <a:solidFill>
                  <a:srgbClr val="293F83"/>
                </a:solidFill>
                <a:latin typeface="+mn-lt"/>
                <a:ea typeface="+mn-ea"/>
                <a:cs typeface="+mn-cs"/>
                <a:sym typeface="Avenir Heavy"/>
              </a:defRPr>
            </a:pPr>
            <a:r>
              <a:rPr dirty="0"/>
              <a:t>man or other animals; and </a:t>
            </a:r>
          </a:p>
          <a:p>
            <a:pPr lvl="1" indent="365760" algn="l" defTabSz="914400">
              <a:buClr>
                <a:srgbClr val="0BD0D9"/>
              </a:buClr>
              <a:buFont typeface="Wingdings 2"/>
              <a:defRPr sz="3200" b="0" i="1">
                <a:solidFill>
                  <a:srgbClr val="293F83"/>
                </a:solidFill>
                <a:latin typeface="+mn-lt"/>
                <a:ea typeface="+mn-ea"/>
                <a:cs typeface="+mn-cs"/>
                <a:sym typeface="Avenir Heavy"/>
              </a:defRPr>
            </a:pPr>
            <a:r>
              <a:rPr dirty="0"/>
              <a:t>(D) articles intended for use as a component of any article specified in Clauses (A), (B) or (C )</a:t>
            </a:r>
          </a:p>
          <a:p>
            <a:pPr lvl="2" indent="1043722" algn="l" defTabSz="914400">
              <a:buClr>
                <a:srgbClr val="0BD0D9"/>
              </a:buClr>
              <a:buFont typeface="Wingdings 2"/>
              <a:defRPr sz="3200" b="0" i="1">
                <a:solidFill>
                  <a:srgbClr val="293F83"/>
                </a:solidFill>
                <a:latin typeface="+mn-lt"/>
                <a:ea typeface="+mn-ea"/>
                <a:cs typeface="+mn-cs"/>
                <a:sym typeface="Avenir Heavy"/>
              </a:defRPr>
            </a:pPr>
            <a:r>
              <a:rPr dirty="0"/>
              <a:t>of this paragraph. A food or dietary supplement for which a claim ….”. 			</a:t>
            </a:r>
          </a:p>
        </p:txBody>
      </p:sp>
      <p:pic>
        <p:nvPicPr>
          <p:cNvPr id="199" name="NHFA_LOGO-with-glow.png" descr="NHFA_LOGO-with-glow.png"/>
          <p:cNvPicPr>
            <a:picLocks noChangeAspect="1"/>
          </p:cNvPicPr>
          <p:nvPr/>
        </p:nvPicPr>
        <p:blipFill>
          <a:blip r:embed="rId2"/>
          <a:stretch>
            <a:fillRect/>
          </a:stretch>
        </p:blipFill>
        <p:spPr>
          <a:xfrm>
            <a:off x="20531509" y="10545474"/>
            <a:ext cx="3863329" cy="2619655"/>
          </a:xfrm>
          <a:prstGeom prst="rect">
            <a:avLst/>
          </a:prstGeom>
          <a:ln w="12700">
            <a:miter lim="400000"/>
          </a:ln>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Rectangle"/>
          <p:cNvSpPr/>
          <p:nvPr/>
        </p:nvSpPr>
        <p:spPr>
          <a:xfrm>
            <a:off x="829369" y="590549"/>
            <a:ext cx="22725262" cy="3668900"/>
          </a:xfrm>
          <a:prstGeom prst="rect">
            <a:avLst/>
          </a:prstGeom>
          <a:solidFill>
            <a:srgbClr val="343562"/>
          </a:solidFill>
          <a:ln w="12700">
            <a:miter lim="400000"/>
          </a:ln>
        </p:spPr>
        <p:txBody>
          <a:bodyPr lIns="0" tIns="0" rIns="0" bIns="0" anchor="ctr"/>
          <a:lstStyle/>
          <a:p>
            <a:pPr>
              <a:defRPr sz="3200" b="0">
                <a:solidFill>
                  <a:srgbClr val="343562"/>
                </a:solidFill>
                <a:latin typeface="Helvetica Neue Medium"/>
                <a:ea typeface="Helvetica Neue Medium"/>
                <a:cs typeface="Helvetica Neue Medium"/>
                <a:sym typeface="Helvetica Neue Medium"/>
              </a:defRPr>
            </a:pPr>
            <a:endParaRPr lang="en-US" dirty="0"/>
          </a:p>
        </p:txBody>
      </p:sp>
      <p:sp>
        <p:nvSpPr>
          <p:cNvPr id="121" name="NHFC and NHFA…"/>
          <p:cNvSpPr txBox="1"/>
          <p:nvPr/>
        </p:nvSpPr>
        <p:spPr>
          <a:xfrm>
            <a:off x="2645493" y="10229652"/>
            <a:ext cx="20568656" cy="27432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r">
              <a:buClr>
                <a:srgbClr val="5FCBEF"/>
              </a:buClr>
              <a:buFont typeface="Wingdings 3"/>
              <a:defRPr sz="3800" b="0">
                <a:solidFill>
                  <a:srgbClr val="632423"/>
                </a:solidFill>
                <a:latin typeface="+mn-lt"/>
                <a:ea typeface="+mn-ea"/>
                <a:cs typeface="+mn-cs"/>
                <a:sym typeface="Avenir Heavy"/>
              </a:defRPr>
            </a:pPr>
            <a:r>
              <a:rPr dirty="0"/>
              <a:t>NHFC and NHFA</a:t>
            </a:r>
          </a:p>
          <a:p>
            <a:pPr algn="r">
              <a:buClr>
                <a:srgbClr val="5FCBEF"/>
              </a:buClr>
              <a:buFont typeface="Wingdings 3"/>
              <a:defRPr sz="3800" b="0">
                <a:solidFill>
                  <a:srgbClr val="632423"/>
                </a:solidFill>
                <a:latin typeface="+mn-lt"/>
                <a:ea typeface="+mn-ea"/>
                <a:cs typeface="+mn-cs"/>
                <a:sym typeface="Avenir Heavy"/>
              </a:defRPr>
            </a:pPr>
            <a:r>
              <a:rPr dirty="0"/>
              <a:t>PMB 218,  2136 Ford Parkway,  St. Paul, MN  55116-1863</a:t>
            </a:r>
          </a:p>
          <a:p>
            <a:pPr algn="r">
              <a:buClr>
                <a:srgbClr val="5FCBEF"/>
              </a:buClr>
              <a:buFont typeface="Wingdings 3"/>
              <a:defRPr sz="3800" b="0">
                <a:solidFill>
                  <a:srgbClr val="632423"/>
                </a:solidFill>
                <a:latin typeface="+mn-lt"/>
                <a:ea typeface="+mn-ea"/>
                <a:cs typeface="+mn-cs"/>
                <a:sym typeface="Avenir Heavy"/>
              </a:defRPr>
            </a:pPr>
            <a:r>
              <a:rPr dirty="0">
                <a:hlinkClick r:id="rId2"/>
              </a:rPr>
              <a:t>www.nationalhealthfreedom.org</a:t>
            </a:r>
            <a:r>
              <a:rPr dirty="0"/>
              <a:t>  </a:t>
            </a:r>
          </a:p>
          <a:p>
            <a:pPr algn="r">
              <a:buClr>
                <a:srgbClr val="5FCBEF"/>
              </a:buClr>
              <a:buFont typeface="Wingdings 3"/>
              <a:defRPr sz="3800" b="0">
                <a:solidFill>
                  <a:srgbClr val="632423"/>
                </a:solidFill>
                <a:latin typeface="+mn-lt"/>
                <a:ea typeface="+mn-ea"/>
                <a:cs typeface="+mn-cs"/>
                <a:sym typeface="Avenir Heavy"/>
              </a:defRPr>
            </a:pPr>
            <a:r>
              <a:rPr dirty="0"/>
              <a:t>E-mail: info@nationalhealthfreedom.org</a:t>
            </a:r>
          </a:p>
        </p:txBody>
      </p:sp>
      <p:pic>
        <p:nvPicPr>
          <p:cNvPr id="122" name="NHFA_LOGO-with-glow.png" descr="NHFA_LOGO-with-glow.png"/>
          <p:cNvPicPr>
            <a:picLocks noChangeAspect="1"/>
          </p:cNvPicPr>
          <p:nvPr/>
        </p:nvPicPr>
        <p:blipFill>
          <a:blip r:embed="rId3"/>
          <a:stretch>
            <a:fillRect/>
          </a:stretch>
        </p:blipFill>
        <p:spPr>
          <a:xfrm>
            <a:off x="18935700" y="6679112"/>
            <a:ext cx="4464146" cy="3027058"/>
          </a:xfrm>
          <a:prstGeom prst="rect">
            <a:avLst/>
          </a:prstGeom>
          <a:ln w="12700">
            <a:miter lim="400000"/>
          </a:ln>
        </p:spPr>
      </p:pic>
      <p:pic>
        <p:nvPicPr>
          <p:cNvPr id="123" name="NHFC_ Logo_Final_2020.jpeg" descr="NHFC_ Logo_Final_2020.jpeg"/>
          <p:cNvPicPr>
            <a:picLocks noChangeAspect="1"/>
          </p:cNvPicPr>
          <p:nvPr/>
        </p:nvPicPr>
        <p:blipFill>
          <a:blip r:embed="rId4"/>
          <a:stretch>
            <a:fillRect/>
          </a:stretch>
        </p:blipFill>
        <p:spPr>
          <a:xfrm>
            <a:off x="16153542" y="6934200"/>
            <a:ext cx="2561279" cy="2516883"/>
          </a:xfrm>
          <a:prstGeom prst="rect">
            <a:avLst/>
          </a:prstGeom>
          <a:ln w="12700">
            <a:miter lim="400000"/>
          </a:ln>
        </p:spPr>
      </p:pic>
      <p:sp>
        <p:nvSpPr>
          <p:cNvPr id="124" name="2023"/>
          <p:cNvSpPr txBox="1"/>
          <p:nvPr/>
        </p:nvSpPr>
        <p:spPr>
          <a:xfrm>
            <a:off x="6816329" y="1635038"/>
            <a:ext cx="10414711" cy="15799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spcBef>
                <a:spcPts val="5900"/>
              </a:spcBef>
              <a:defRPr sz="10000" b="0">
                <a:solidFill>
                  <a:srgbClr val="FFFFFF"/>
                </a:solidFill>
                <a:latin typeface="+mn-lt"/>
                <a:ea typeface="+mn-ea"/>
                <a:cs typeface="+mn-cs"/>
                <a:sym typeface="Avenir Heavy"/>
              </a:defRPr>
            </a:lvl1pPr>
          </a:lstStyle>
          <a:p>
            <a:r>
              <a:rPr lang="en-US" sz="9600" dirty="0"/>
              <a:t>HomeoSummit 2024</a:t>
            </a:r>
            <a:endParaRPr sz="9600" dirty="0"/>
          </a:p>
        </p:txBody>
      </p:sp>
      <p:sp>
        <p:nvSpPr>
          <p:cNvPr id="125" name="Diane M. Miller JD Law and Public Policy Advisor…"/>
          <p:cNvSpPr txBox="1"/>
          <p:nvPr/>
        </p:nvSpPr>
        <p:spPr>
          <a:xfrm>
            <a:off x="6200775" y="5244499"/>
            <a:ext cx="9731888" cy="208775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lgn="l" defTabSz="914400">
              <a:defRPr sz="4300" b="0">
                <a:solidFill>
                  <a:srgbClr val="632423"/>
                </a:solidFill>
                <a:latin typeface="+mn-lt"/>
                <a:ea typeface="+mn-ea"/>
                <a:cs typeface="+mn-cs"/>
                <a:sym typeface="Avenir Heavy"/>
              </a:defRPr>
            </a:pPr>
            <a:r>
              <a:rPr dirty="0"/>
              <a:t>Diane M. Miller JD</a:t>
            </a:r>
            <a:br>
              <a:rPr dirty="0"/>
            </a:br>
            <a:r>
              <a:rPr dirty="0"/>
              <a:t>Law and Public Policy Advisor</a:t>
            </a:r>
          </a:p>
          <a:p>
            <a:pPr algn="l" defTabSz="914400">
              <a:defRPr sz="4300" b="0">
                <a:solidFill>
                  <a:srgbClr val="632423"/>
                </a:solidFill>
                <a:latin typeface="+mn-lt"/>
                <a:ea typeface="+mn-ea"/>
                <a:cs typeface="+mn-cs"/>
                <a:sym typeface="Avenir Heavy"/>
              </a:defRPr>
            </a:pPr>
            <a:r>
              <a:rPr dirty="0"/>
              <a:t>National Health Freedom Coalition</a:t>
            </a:r>
          </a:p>
        </p:txBody>
      </p:sp>
      <p:sp>
        <p:nvSpPr>
          <p:cNvPr id="4" name="TextBox 3">
            <a:extLst>
              <a:ext uri="{FF2B5EF4-FFF2-40B4-BE49-F238E27FC236}">
                <a16:creationId xmlns:a16="http://schemas.microsoft.com/office/drawing/2014/main" id="{B2F052C1-6A72-D27F-F562-89466211262B}"/>
              </a:ext>
            </a:extLst>
          </p:cNvPr>
          <p:cNvSpPr txBox="1"/>
          <p:nvPr/>
        </p:nvSpPr>
        <p:spPr>
          <a:xfrm>
            <a:off x="829369" y="5244499"/>
            <a:ext cx="4839810" cy="3227002"/>
          </a:xfrm>
          <a:prstGeom prst="rect">
            <a:avLst/>
          </a:prstGeom>
          <a:blipFill dpi="0" rotWithShape="1">
            <a:blip r:embed="rId5" cstate="print">
              <a:extLst>
                <a:ext uri="{28A0092B-C50C-407E-A947-70E740481C1C}">
                  <a14:useLocalDpi xmlns:a14="http://schemas.microsoft.com/office/drawing/2010/main" val="0"/>
                </a:ext>
              </a:extLst>
            </a:blip>
            <a:srcRect/>
            <a:stretch>
              <a:fillRect/>
            </a:stretch>
          </a:bli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1"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 name="–Johnny Appleseed"/>
          <p:cNvSpPr txBox="1">
            <a:spLocks noGrp="1"/>
          </p:cNvSpPr>
          <p:nvPr>
            <p:ph type="body" idx="21"/>
          </p:nvPr>
        </p:nvSpPr>
        <p:spPr>
          <a:prstGeom prst="rect">
            <a:avLst/>
          </a:prstGeom>
        </p:spPr>
        <p:txBody>
          <a:bodyPr/>
          <a:lstStyle/>
          <a:p>
            <a:r>
              <a:rPr dirty="0"/>
              <a:t>–Johnny Appleseed</a:t>
            </a:r>
          </a:p>
        </p:txBody>
      </p:sp>
      <p:sp>
        <p:nvSpPr>
          <p:cNvPr id="210" name="“Type a quote here.”"/>
          <p:cNvSpPr txBox="1">
            <a:spLocks noGrp="1"/>
          </p:cNvSpPr>
          <p:nvPr>
            <p:ph type="body" idx="22"/>
          </p:nvPr>
        </p:nvSpPr>
        <p:spPr>
          <a:prstGeom prst="rect">
            <a:avLst/>
          </a:prstGeom>
        </p:spPr>
        <p:txBody>
          <a:bodyPr/>
          <a:lstStyle/>
          <a:p>
            <a:r>
              <a:rPr dirty="0"/>
              <a:t>“Type a quote here.” </a:t>
            </a:r>
          </a:p>
        </p:txBody>
      </p:sp>
      <p:sp>
        <p:nvSpPr>
          <p:cNvPr id="211" name="Rectangle"/>
          <p:cNvSpPr/>
          <p:nvPr/>
        </p:nvSpPr>
        <p:spPr>
          <a:xfrm>
            <a:off x="859631" y="965200"/>
            <a:ext cx="22664738" cy="11785600"/>
          </a:xfrm>
          <a:prstGeom prst="rect">
            <a:avLst/>
          </a:prstGeom>
          <a:solidFill>
            <a:srgbClr val="FFFFFF"/>
          </a:solidFill>
          <a:ln w="12700">
            <a:miter lim="400000"/>
          </a:ln>
        </p:spPr>
        <p:txBody>
          <a:bodyPr lIns="0" tIns="0" rIns="0" bIns="0" anchor="ctr"/>
          <a:lstStyle/>
          <a:p>
            <a:pPr>
              <a:defRPr sz="3200" b="0">
                <a:solidFill>
                  <a:srgbClr val="5451A3"/>
                </a:solidFill>
                <a:latin typeface="Helvetica Neue Medium"/>
                <a:ea typeface="Helvetica Neue Medium"/>
                <a:cs typeface="Helvetica Neue Medium"/>
                <a:sym typeface="Helvetica Neue Medium"/>
              </a:defRPr>
            </a:pPr>
            <a:endParaRPr dirty="0"/>
          </a:p>
        </p:txBody>
      </p:sp>
      <p:sp>
        <p:nvSpPr>
          <p:cNvPr id="212" name="FDA  Going to Market Statement"/>
          <p:cNvSpPr txBox="1"/>
          <p:nvPr/>
        </p:nvSpPr>
        <p:spPr>
          <a:xfrm>
            <a:off x="8164456" y="2498423"/>
            <a:ext cx="8055090"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defTabSz="457200">
              <a:defRPr sz="7000" b="0">
                <a:solidFill>
                  <a:srgbClr val="632423"/>
                </a:solidFill>
                <a:effectLst>
                  <a:outerShdw blurRad="12700" dist="25400" dir="2700000" rotWithShape="0">
                    <a:srgbClr val="DDDDDD"/>
                  </a:outerShdw>
                </a:effectLst>
                <a:latin typeface="+mn-lt"/>
                <a:ea typeface="+mn-ea"/>
                <a:cs typeface="+mn-cs"/>
                <a:sym typeface="Avenir Heavy"/>
              </a:defRPr>
            </a:pPr>
            <a:r>
              <a:rPr lang="en-US" dirty="0"/>
              <a:t>Drug </a:t>
            </a:r>
            <a:r>
              <a:rPr dirty="0"/>
              <a:t>Going to Market</a:t>
            </a:r>
          </a:p>
        </p:txBody>
      </p:sp>
      <p:sp>
        <p:nvSpPr>
          <p:cNvPr id="213" name="There are two regulatory pathways to bring a nonprescription drug to market in the US:…"/>
          <p:cNvSpPr txBox="1"/>
          <p:nvPr/>
        </p:nvSpPr>
        <p:spPr>
          <a:xfrm>
            <a:off x="4784889" y="5119889"/>
            <a:ext cx="16638908" cy="505779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defTabSz="457200">
              <a:lnSpc>
                <a:spcPct val="90000"/>
              </a:lnSpc>
              <a:spcBef>
                <a:spcPts val="1000"/>
              </a:spcBef>
              <a:buClr>
                <a:srgbClr val="0BD0D9"/>
              </a:buClr>
              <a:buFont typeface="Wingdings 2"/>
              <a:defRPr sz="5500" b="0">
                <a:solidFill>
                  <a:srgbClr val="293F83"/>
                </a:solidFill>
                <a:effectLst>
                  <a:outerShdw blurRad="12700" dist="25400" dir="2700000" rotWithShape="0">
                    <a:srgbClr val="DDDDDD"/>
                  </a:outerShdw>
                </a:effectLst>
                <a:latin typeface="Avenir Medium"/>
                <a:ea typeface="Avenir Medium"/>
                <a:cs typeface="Avenir Medium"/>
                <a:sym typeface="Avenir Medium"/>
              </a:defRPr>
            </a:pPr>
            <a:r>
              <a:rPr dirty="0"/>
              <a:t>There are two regulatory pathways to bring a nonprescription drug to market in the US:</a:t>
            </a:r>
          </a:p>
          <a:p>
            <a:pPr algn="l" defTabSz="457200">
              <a:lnSpc>
                <a:spcPct val="90000"/>
              </a:lnSpc>
              <a:spcBef>
                <a:spcPts val="1000"/>
              </a:spcBef>
              <a:buClr>
                <a:srgbClr val="0BD0D9"/>
              </a:buClr>
              <a:buFont typeface="Wingdings 2"/>
              <a:defRPr sz="5500" b="0">
                <a:solidFill>
                  <a:srgbClr val="293F83"/>
                </a:solidFill>
                <a:effectLst>
                  <a:outerShdw blurRad="12700" dist="25400" dir="2700000" rotWithShape="0">
                    <a:srgbClr val="DDDDDD"/>
                  </a:outerShdw>
                </a:effectLst>
                <a:latin typeface="Avenir Medium"/>
                <a:ea typeface="Avenir Medium"/>
                <a:cs typeface="Avenir Medium"/>
                <a:sym typeface="Avenir Medium"/>
              </a:defRPr>
            </a:pPr>
            <a:endParaRPr b="1" dirty="0">
              <a:solidFill>
                <a:srgbClr val="002060"/>
              </a:solidFill>
              <a:latin typeface="Georgia"/>
              <a:ea typeface="Georgia"/>
              <a:cs typeface="Georgia"/>
              <a:sym typeface="Georgia"/>
            </a:endParaRPr>
          </a:p>
          <a:p>
            <a:pPr marL="1240895" indent="-1240895" algn="l" defTabSz="457200">
              <a:lnSpc>
                <a:spcPct val="90000"/>
              </a:lnSpc>
              <a:spcBef>
                <a:spcPts val="1000"/>
              </a:spcBef>
              <a:buSzPct val="100000"/>
              <a:buAutoNum type="arabicPeriod"/>
              <a:defRPr sz="5500" b="0">
                <a:solidFill>
                  <a:srgbClr val="293F83"/>
                </a:solidFill>
                <a:effectLst>
                  <a:outerShdw blurRad="12700" dist="25400" dir="2700000" rotWithShape="0">
                    <a:srgbClr val="DDDDDD"/>
                  </a:outerShdw>
                </a:effectLst>
                <a:latin typeface="Avenir Medium"/>
                <a:ea typeface="Avenir Medium"/>
                <a:cs typeface="Avenir Medium"/>
                <a:sym typeface="Avenir Medium"/>
              </a:defRPr>
            </a:pPr>
            <a:r>
              <a:rPr dirty="0"/>
              <a:t>The drug application process and </a:t>
            </a:r>
          </a:p>
          <a:p>
            <a:pPr marL="1240895" indent="-1240895" algn="l" defTabSz="457200">
              <a:lnSpc>
                <a:spcPct val="90000"/>
              </a:lnSpc>
              <a:spcBef>
                <a:spcPts val="1000"/>
              </a:spcBef>
              <a:buSzPct val="100000"/>
              <a:buAutoNum type="arabicPeriod"/>
              <a:defRPr sz="5500" b="0">
                <a:solidFill>
                  <a:srgbClr val="293F83"/>
                </a:solidFill>
                <a:effectLst>
                  <a:outerShdw blurRad="12700" dist="25400" dir="2700000" rotWithShape="0">
                    <a:srgbClr val="DDDDDD"/>
                  </a:outerShdw>
                </a:effectLst>
                <a:latin typeface="Avenir Medium"/>
                <a:ea typeface="Avenir Medium"/>
                <a:cs typeface="Avenir Medium"/>
                <a:sym typeface="Avenir Medium"/>
              </a:defRPr>
            </a:pPr>
            <a:r>
              <a:rPr dirty="0"/>
              <a:t>The Over-the-Counter (OTC) Drug Review (OTC drug monograph) process.</a:t>
            </a:r>
          </a:p>
        </p:txBody>
      </p:sp>
      <p:pic>
        <p:nvPicPr>
          <p:cNvPr id="214" name="NHFA_LOGO-with-glow.png" descr="NHFA_LOGO-with-glow.png"/>
          <p:cNvPicPr>
            <a:picLocks noChangeAspect="1"/>
          </p:cNvPicPr>
          <p:nvPr/>
        </p:nvPicPr>
        <p:blipFill>
          <a:blip r:embed="rId2"/>
          <a:stretch>
            <a:fillRect/>
          </a:stretch>
        </p:blipFill>
        <p:spPr>
          <a:xfrm>
            <a:off x="20531509" y="10545474"/>
            <a:ext cx="3863329" cy="2619655"/>
          </a:xfrm>
          <a:prstGeom prst="rect">
            <a:avLst/>
          </a:prstGeom>
          <a:ln w="12700">
            <a:miter lim="400000"/>
          </a:ln>
        </p:spPr>
      </p:pic>
      <p:sp>
        <p:nvSpPr>
          <p:cNvPr id="215" name="OTC Review Process – FDA Website June 22, 2023"/>
          <p:cNvSpPr txBox="1"/>
          <p:nvPr/>
        </p:nvSpPr>
        <p:spPr>
          <a:xfrm>
            <a:off x="12148590" y="11927118"/>
            <a:ext cx="8278065" cy="5715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r" defTabSz="914400">
              <a:lnSpc>
                <a:spcPct val="90000"/>
              </a:lnSpc>
              <a:spcBef>
                <a:spcPts val="300"/>
              </a:spcBef>
              <a:buClr>
                <a:srgbClr val="0BD0D9"/>
              </a:buClr>
              <a:buFont typeface="Wingdings 2"/>
              <a:defRPr sz="2700" b="0" u="sng">
                <a:solidFill>
                  <a:srgbClr val="F49100"/>
                </a:solidFill>
                <a:uFill>
                  <a:solidFill>
                    <a:srgbClr val="F49100"/>
                  </a:solidFill>
                </a:uFill>
                <a:latin typeface="+mn-lt"/>
                <a:ea typeface="+mn-ea"/>
                <a:cs typeface="+mn-cs"/>
                <a:sym typeface="Avenir Heavy"/>
                <a:hlinkClick r:id="rId3"/>
              </a:defRPr>
            </a:lvl1pPr>
          </a:lstStyle>
          <a:p>
            <a:pPr>
              <a:defRPr u="none">
                <a:solidFill>
                  <a:srgbClr val="002060"/>
                </a:solidFill>
                <a:uFillTx/>
              </a:defRPr>
            </a:pPr>
            <a:r>
              <a:rPr u="sng" dirty="0">
                <a:solidFill>
                  <a:srgbClr val="F49100"/>
                </a:solidFill>
                <a:uFill>
                  <a:solidFill>
                    <a:srgbClr val="F49100"/>
                  </a:solidFill>
                </a:uFill>
                <a:hlinkClick r:id="rId3"/>
              </a:rPr>
              <a:t>OTC Review Process – FDA Website June 22, 2023</a:t>
            </a:r>
          </a:p>
        </p:txBody>
      </p:sp>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 name="–Johnny Appleseed"/>
          <p:cNvSpPr txBox="1">
            <a:spLocks noGrp="1"/>
          </p:cNvSpPr>
          <p:nvPr>
            <p:ph type="body" idx="21"/>
          </p:nvPr>
        </p:nvSpPr>
        <p:spPr>
          <a:prstGeom prst="rect">
            <a:avLst/>
          </a:prstGeom>
        </p:spPr>
        <p:txBody>
          <a:bodyPr/>
          <a:lstStyle/>
          <a:p>
            <a:r>
              <a:rPr dirty="0"/>
              <a:t>–Johnny Appleseed</a:t>
            </a:r>
          </a:p>
        </p:txBody>
      </p:sp>
      <p:sp>
        <p:nvSpPr>
          <p:cNvPr id="218" name="“Type a quote here.”"/>
          <p:cNvSpPr txBox="1">
            <a:spLocks noGrp="1"/>
          </p:cNvSpPr>
          <p:nvPr>
            <p:ph type="body" idx="22"/>
          </p:nvPr>
        </p:nvSpPr>
        <p:spPr>
          <a:prstGeom prst="rect">
            <a:avLst/>
          </a:prstGeom>
        </p:spPr>
        <p:txBody>
          <a:bodyPr/>
          <a:lstStyle/>
          <a:p>
            <a:r>
              <a:rPr dirty="0"/>
              <a:t>“Type a quote here.” </a:t>
            </a:r>
          </a:p>
        </p:txBody>
      </p:sp>
      <p:sp>
        <p:nvSpPr>
          <p:cNvPr id="219" name="Rectangle"/>
          <p:cNvSpPr/>
          <p:nvPr/>
        </p:nvSpPr>
        <p:spPr>
          <a:xfrm>
            <a:off x="859631" y="965200"/>
            <a:ext cx="22664738" cy="11785600"/>
          </a:xfrm>
          <a:prstGeom prst="rect">
            <a:avLst/>
          </a:prstGeom>
          <a:solidFill>
            <a:srgbClr val="FFFFFF"/>
          </a:solidFill>
          <a:ln w="12700">
            <a:miter lim="400000"/>
          </a:ln>
        </p:spPr>
        <p:txBody>
          <a:bodyPr lIns="0" tIns="0" rIns="0" bIns="0" anchor="ctr"/>
          <a:lstStyle/>
          <a:p>
            <a:pPr>
              <a:defRPr sz="3200" b="0">
                <a:solidFill>
                  <a:srgbClr val="5451A3"/>
                </a:solidFill>
                <a:latin typeface="Helvetica Neue Medium"/>
                <a:ea typeface="Helvetica Neue Medium"/>
                <a:cs typeface="Helvetica Neue Medium"/>
                <a:sym typeface="Helvetica Neue Medium"/>
              </a:defRPr>
            </a:pPr>
            <a:endParaRPr dirty="0"/>
          </a:p>
        </p:txBody>
      </p:sp>
      <p:sp>
        <p:nvSpPr>
          <p:cNvPr id="220" name="1972 FDA  Administrative Rulemaking Process OTC Drug Review"/>
          <p:cNvSpPr txBox="1"/>
          <p:nvPr/>
        </p:nvSpPr>
        <p:spPr>
          <a:xfrm>
            <a:off x="7384595" y="2348399"/>
            <a:ext cx="9614812" cy="213391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defTabSz="457200">
              <a:defRPr sz="7000" b="0">
                <a:solidFill>
                  <a:srgbClr val="632423"/>
                </a:solidFill>
                <a:effectLst>
                  <a:outerShdw blurRad="12700" dist="25400" dir="2700000" rotWithShape="0">
                    <a:srgbClr val="DDDDDD"/>
                  </a:outerShdw>
                </a:effectLst>
                <a:latin typeface="+mn-lt"/>
                <a:ea typeface="+mn-ea"/>
                <a:cs typeface="+mn-cs"/>
                <a:sym typeface="Avenir Heavy"/>
              </a:defRPr>
            </a:pPr>
            <a:r>
              <a:rPr lang="en-US" sz="6600" dirty="0"/>
              <a:t>Federal Administrative Rule</a:t>
            </a:r>
            <a:br>
              <a:rPr sz="6600" dirty="0"/>
            </a:br>
            <a:r>
              <a:rPr lang="en-US" sz="6600" dirty="0"/>
              <a:t>1972 FDA </a:t>
            </a:r>
            <a:r>
              <a:rPr sz="6600" dirty="0"/>
              <a:t>OTC Drug Review</a:t>
            </a:r>
          </a:p>
        </p:txBody>
      </p:sp>
      <p:sp>
        <p:nvSpPr>
          <p:cNvPr id="221" name="In 1972 the FDA filed a rule after receiving comment in the Federal Register for the FDA’s procedures for classification of Over-the-Counter drugs entitled:"/>
          <p:cNvSpPr txBox="1"/>
          <p:nvPr/>
        </p:nvSpPr>
        <p:spPr>
          <a:xfrm>
            <a:off x="3837157" y="5938250"/>
            <a:ext cx="16638908" cy="8366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defTabSz="457200">
              <a:lnSpc>
                <a:spcPct val="90000"/>
              </a:lnSpc>
              <a:spcBef>
                <a:spcPts val="1000"/>
              </a:spcBef>
              <a:buClr>
                <a:srgbClr val="0BD0D9"/>
              </a:buClr>
              <a:buFont typeface="Wingdings 2"/>
              <a:defRPr sz="5300" b="0">
                <a:solidFill>
                  <a:srgbClr val="293F83"/>
                </a:solidFill>
                <a:effectLst>
                  <a:outerShdw blurRad="12700" dist="25400" dir="2700000" rotWithShape="0">
                    <a:srgbClr val="DDDDDD"/>
                  </a:outerShdw>
                </a:effectLst>
                <a:latin typeface="Avenir Medium"/>
                <a:ea typeface="Avenir Medium"/>
                <a:cs typeface="Avenir Medium"/>
                <a:sym typeface="Avenir Medium"/>
              </a:defRPr>
            </a:lvl1pPr>
          </a:lstStyle>
          <a:p>
            <a:r>
              <a:rPr lang="en-US" dirty="0"/>
              <a:t>F</a:t>
            </a:r>
            <a:r>
              <a:rPr dirty="0"/>
              <a:t>or classification of Over-the-Counter drugs:</a:t>
            </a:r>
          </a:p>
        </p:txBody>
      </p:sp>
      <p:pic>
        <p:nvPicPr>
          <p:cNvPr id="222" name="NHFA_LOGO-with-glow.png" descr="NHFA_LOGO-with-glow.png"/>
          <p:cNvPicPr>
            <a:picLocks noChangeAspect="1"/>
          </p:cNvPicPr>
          <p:nvPr/>
        </p:nvPicPr>
        <p:blipFill>
          <a:blip r:embed="rId2"/>
          <a:stretch>
            <a:fillRect/>
          </a:stretch>
        </p:blipFill>
        <p:spPr>
          <a:xfrm>
            <a:off x="20531509" y="10545474"/>
            <a:ext cx="3863329" cy="2619655"/>
          </a:xfrm>
          <a:prstGeom prst="rect">
            <a:avLst/>
          </a:prstGeom>
          <a:ln w="12700">
            <a:miter lim="400000"/>
          </a:ln>
        </p:spPr>
      </p:pic>
      <p:sp>
        <p:nvSpPr>
          <p:cNvPr id="223" name="Published in the FEDERAL REGISTER of May 11, 1972 (37 FR. 9464)."/>
          <p:cNvSpPr txBox="1"/>
          <p:nvPr/>
        </p:nvSpPr>
        <p:spPr>
          <a:xfrm>
            <a:off x="9986014" y="11987979"/>
            <a:ext cx="10490051" cy="56425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defTabSz="914400">
              <a:buClr>
                <a:srgbClr val="0BD0D9"/>
              </a:buClr>
              <a:buFont typeface="Wingdings 2"/>
              <a:defRPr b="0" i="1">
                <a:solidFill>
                  <a:srgbClr val="293F83"/>
                </a:solidFill>
                <a:latin typeface="+mn-lt"/>
                <a:ea typeface="+mn-ea"/>
                <a:cs typeface="+mn-cs"/>
                <a:sym typeface="Avenir Heavy"/>
              </a:defRPr>
            </a:lvl1pPr>
          </a:lstStyle>
          <a:p>
            <a:pPr algn="r"/>
            <a:r>
              <a:rPr dirty="0"/>
              <a:t>Published in the FEDERAL REGISTER of May 11, 1972 (37 FR. 9464).</a:t>
            </a:r>
          </a:p>
        </p:txBody>
      </p:sp>
      <p:sp>
        <p:nvSpPr>
          <p:cNvPr id="224" name="Over-the-counter (OTC) Human Drugs Which Are Generally Recognized As Safe And Effective And Not Misbranded"/>
          <p:cNvSpPr txBox="1"/>
          <p:nvPr/>
        </p:nvSpPr>
        <p:spPr>
          <a:xfrm>
            <a:off x="2983898" y="7569294"/>
            <a:ext cx="19012502" cy="164592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marL="533400" lvl="2" indent="106680" algn="l" defTabSz="914400">
              <a:lnSpc>
                <a:spcPct val="90000"/>
              </a:lnSpc>
              <a:spcBef>
                <a:spcPts val="500"/>
              </a:spcBef>
              <a:buClr>
                <a:srgbClr val="0BD0D9"/>
              </a:buClr>
              <a:buFont typeface="Wingdings 2"/>
              <a:defRPr sz="2200">
                <a:solidFill>
                  <a:srgbClr val="C00000"/>
                </a:solidFill>
                <a:latin typeface="Constantia"/>
                <a:ea typeface="Constantia"/>
                <a:cs typeface="Constantia"/>
                <a:sym typeface="Constantia"/>
              </a:defRPr>
            </a:pPr>
            <a:r>
              <a:rPr dirty="0"/>
              <a:t>	</a:t>
            </a:r>
            <a:r>
              <a:rPr sz="4700" b="0" u="sng" dirty="0">
                <a:solidFill>
                  <a:srgbClr val="F49100"/>
                </a:solidFill>
                <a:uFill>
                  <a:solidFill>
                    <a:srgbClr val="F49100"/>
                  </a:solidFill>
                </a:uFill>
                <a:latin typeface="+mn-lt"/>
                <a:ea typeface="+mn-ea"/>
                <a:cs typeface="+mn-cs"/>
                <a:sym typeface="Avenir Heavy"/>
                <a:hlinkClick r:id="rId3"/>
              </a:rPr>
              <a:t>Over-the-counter (OTC) Human Drugs Which Are Generally Recognized As Safe And Effective And Not Misbranded </a:t>
            </a:r>
          </a:p>
        </p:txBody>
      </p:sp>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 name="–Johnny Appleseed"/>
          <p:cNvSpPr txBox="1">
            <a:spLocks noGrp="1"/>
          </p:cNvSpPr>
          <p:nvPr>
            <p:ph type="body" idx="21"/>
          </p:nvPr>
        </p:nvSpPr>
        <p:spPr>
          <a:prstGeom prst="rect">
            <a:avLst/>
          </a:prstGeom>
        </p:spPr>
        <p:txBody>
          <a:bodyPr/>
          <a:lstStyle/>
          <a:p>
            <a:r>
              <a:rPr dirty="0"/>
              <a:t>–Johnny Appleseed</a:t>
            </a:r>
          </a:p>
        </p:txBody>
      </p:sp>
      <p:sp>
        <p:nvSpPr>
          <p:cNvPr id="227" name="“Type a quote here.”"/>
          <p:cNvSpPr txBox="1">
            <a:spLocks noGrp="1"/>
          </p:cNvSpPr>
          <p:nvPr>
            <p:ph type="body" idx="22"/>
          </p:nvPr>
        </p:nvSpPr>
        <p:spPr>
          <a:prstGeom prst="rect">
            <a:avLst/>
          </a:prstGeom>
        </p:spPr>
        <p:txBody>
          <a:bodyPr/>
          <a:lstStyle/>
          <a:p>
            <a:r>
              <a:rPr dirty="0"/>
              <a:t>“Type a quote here.” </a:t>
            </a:r>
          </a:p>
        </p:txBody>
      </p:sp>
      <p:sp>
        <p:nvSpPr>
          <p:cNvPr id="228" name="Rectangle"/>
          <p:cNvSpPr/>
          <p:nvPr/>
        </p:nvSpPr>
        <p:spPr>
          <a:xfrm>
            <a:off x="859631" y="965200"/>
            <a:ext cx="22664738" cy="11785600"/>
          </a:xfrm>
          <a:prstGeom prst="rect">
            <a:avLst/>
          </a:prstGeom>
          <a:solidFill>
            <a:srgbClr val="FFFFFF"/>
          </a:solidFill>
          <a:ln w="12700">
            <a:miter lim="400000"/>
          </a:ln>
        </p:spPr>
        <p:txBody>
          <a:bodyPr lIns="0" tIns="0" rIns="0" bIns="0" anchor="ctr"/>
          <a:lstStyle/>
          <a:p>
            <a:pPr>
              <a:defRPr sz="3200" b="0">
                <a:solidFill>
                  <a:srgbClr val="5451A3"/>
                </a:solidFill>
                <a:latin typeface="Helvetica Neue Medium"/>
                <a:ea typeface="Helvetica Neue Medium"/>
                <a:cs typeface="Helvetica Neue Medium"/>
                <a:sym typeface="Helvetica Neue Medium"/>
              </a:defRPr>
            </a:pPr>
            <a:endParaRPr dirty="0"/>
          </a:p>
        </p:txBody>
      </p:sp>
      <p:sp>
        <p:nvSpPr>
          <p:cNvPr id="229" name="1972 FDA  Administrative Rulemaking Process"/>
          <p:cNvSpPr txBox="1"/>
          <p:nvPr/>
        </p:nvSpPr>
        <p:spPr>
          <a:xfrm>
            <a:off x="11759076" y="2671092"/>
            <a:ext cx="102656" cy="98591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defTabSz="457200">
              <a:lnSpc>
                <a:spcPct val="80000"/>
              </a:lnSpc>
              <a:defRPr sz="7000" b="0">
                <a:solidFill>
                  <a:srgbClr val="632423"/>
                </a:solidFill>
                <a:effectLst>
                  <a:outerShdw blurRad="12700" dist="25400" dir="2700000" rotWithShape="0">
                    <a:srgbClr val="DDDDDD"/>
                  </a:outerShdw>
                </a:effectLst>
                <a:latin typeface="+mn-lt"/>
                <a:ea typeface="+mn-ea"/>
                <a:cs typeface="+mn-cs"/>
                <a:sym typeface="Avenir Heavy"/>
              </a:defRPr>
            </a:pPr>
            <a:endParaRPr dirty="0"/>
          </a:p>
        </p:txBody>
      </p:sp>
      <p:sp>
        <p:nvSpPr>
          <p:cNvPr id="230" name="“…25. The American Institute of Homeopathy requested that homeopathic medicines be excluded from the OTC review. Because of the uniqueness of homeopathic medicine, the Commissioner has decided to exclude homeopathic drugs from this OTC drug review and to"/>
          <p:cNvSpPr txBox="1"/>
          <p:nvPr/>
        </p:nvSpPr>
        <p:spPr>
          <a:xfrm>
            <a:off x="3915445" y="5485132"/>
            <a:ext cx="16638908" cy="48133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defTabSz="914400">
              <a:buClr>
                <a:srgbClr val="0BD0D9"/>
              </a:buClr>
              <a:buFont typeface="Wingdings 2"/>
              <a:defRPr sz="3900" b="0" i="1">
                <a:solidFill>
                  <a:srgbClr val="293F83"/>
                </a:solidFill>
                <a:latin typeface="+mn-lt"/>
                <a:ea typeface="+mn-ea"/>
                <a:cs typeface="+mn-cs"/>
                <a:sym typeface="Avenir Heavy"/>
              </a:defRPr>
            </a:lvl1pPr>
          </a:lstStyle>
          <a:p>
            <a:r>
              <a:rPr dirty="0"/>
              <a:t>“…25. The American Institute of Homeopathy requested that homeopathic medicines be excluded from the OTC review. Because of the uniqueness of homeopathic medicine, the Commissioner has decided to exclude homeopathic drugs from this OTC drug review and to review them as a separate category at a later time after the present OTC drug review is complete.”</a:t>
            </a:r>
          </a:p>
        </p:txBody>
      </p:sp>
      <p:pic>
        <p:nvPicPr>
          <p:cNvPr id="231" name="NHFA_LOGO-with-glow.png" descr="NHFA_LOGO-with-glow.png"/>
          <p:cNvPicPr>
            <a:picLocks noChangeAspect="1"/>
          </p:cNvPicPr>
          <p:nvPr/>
        </p:nvPicPr>
        <p:blipFill>
          <a:blip r:embed="rId2"/>
          <a:stretch>
            <a:fillRect/>
          </a:stretch>
        </p:blipFill>
        <p:spPr>
          <a:xfrm>
            <a:off x="20531509" y="10545474"/>
            <a:ext cx="3863329" cy="2619655"/>
          </a:xfrm>
          <a:prstGeom prst="rect">
            <a:avLst/>
          </a:prstGeom>
          <a:ln w="12700">
            <a:miter lim="400000"/>
          </a:ln>
        </p:spPr>
      </p:pic>
      <p:sp>
        <p:nvSpPr>
          <p:cNvPr id="232" name="FEDERAL REGISTER, VOL 37, NO. 92-THURSDAY, MAY 11, 1972…"/>
          <p:cNvSpPr txBox="1"/>
          <p:nvPr/>
        </p:nvSpPr>
        <p:spPr>
          <a:xfrm>
            <a:off x="10161715" y="11118701"/>
            <a:ext cx="10090964" cy="14732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lgn="r" defTabSz="914400">
              <a:buClr>
                <a:srgbClr val="0BD0D9"/>
              </a:buClr>
              <a:buFont typeface="Wingdings 2"/>
              <a:defRPr sz="2600" b="0" i="1">
                <a:solidFill>
                  <a:srgbClr val="293F83"/>
                </a:solidFill>
                <a:latin typeface="+mn-lt"/>
                <a:ea typeface="+mn-ea"/>
                <a:cs typeface="+mn-cs"/>
                <a:sym typeface="Avenir Heavy"/>
              </a:defRPr>
            </a:pPr>
            <a:r>
              <a:rPr dirty="0"/>
              <a:t>FEDERAL REGISTER, VOL 37, NO. 92-THURSDAY, MAY 11, 1972</a:t>
            </a:r>
          </a:p>
          <a:p>
            <a:pPr algn="r" defTabSz="914400">
              <a:buClr>
                <a:srgbClr val="0BD0D9"/>
              </a:buClr>
              <a:buFont typeface="Wingdings 2"/>
              <a:defRPr sz="2600" b="0" i="1">
                <a:solidFill>
                  <a:srgbClr val="293F83"/>
                </a:solidFill>
                <a:latin typeface="+mn-lt"/>
                <a:ea typeface="+mn-ea"/>
                <a:cs typeface="+mn-cs"/>
                <a:sym typeface="Avenir Heavy"/>
              </a:defRPr>
            </a:pPr>
            <a:r>
              <a:rPr dirty="0"/>
              <a:t>ITo. 92-Pt. I----3</a:t>
            </a:r>
          </a:p>
          <a:p>
            <a:pPr algn="r" defTabSz="914400">
              <a:buClr>
                <a:srgbClr val="0BD0D9"/>
              </a:buClr>
              <a:buFont typeface="Wingdings 2"/>
              <a:defRPr sz="2600" b="0" i="1">
                <a:solidFill>
                  <a:srgbClr val="293F83"/>
                </a:solidFill>
                <a:latin typeface="+mn-lt"/>
                <a:ea typeface="+mn-ea"/>
                <a:cs typeface="+mn-cs"/>
                <a:sym typeface="Avenir Heavy"/>
              </a:defRPr>
            </a:pPr>
            <a:r>
              <a:rPr dirty="0"/>
              <a:t>9466</a:t>
            </a:r>
          </a:p>
        </p:txBody>
      </p:sp>
      <p:sp>
        <p:nvSpPr>
          <p:cNvPr id="233" name="Rectangle"/>
          <p:cNvSpPr/>
          <p:nvPr/>
        </p:nvSpPr>
        <p:spPr>
          <a:xfrm>
            <a:off x="4721023" y="3562533"/>
            <a:ext cx="14941953" cy="1270001"/>
          </a:xfrm>
          <a:prstGeom prst="rect">
            <a:avLst/>
          </a:prstGeom>
          <a:gradFill>
            <a:gsLst>
              <a:gs pos="78212">
                <a:srgbClr val="5451A3"/>
              </a:gs>
              <a:gs pos="100000">
                <a:srgbClr val="A9A8D1"/>
              </a:gs>
              <a:gs pos="100000">
                <a:srgbClr val="FFFFFF"/>
              </a:gs>
            </a:gsLst>
            <a:path path="circle">
              <a:fillToRect l="37721" t="-19636" r="62278" b="119636"/>
            </a:path>
          </a:gradFill>
          <a:ln w="12700">
            <a:miter lim="400000"/>
          </a:ln>
          <a:effectLst>
            <a:outerShdw blurRad="355600" rotWithShape="0">
              <a:srgbClr val="000000">
                <a:alpha val="75000"/>
              </a:srgbClr>
            </a:outerShdw>
          </a:effectLst>
        </p:spPr>
        <p:txBody>
          <a:bodyPr lIns="0" tIns="0" rIns="0" bIns="0" anchor="ctr"/>
          <a:lstStyle/>
          <a:p>
            <a:pPr>
              <a:defRPr sz="3200" b="0">
                <a:solidFill>
                  <a:srgbClr val="5451A3"/>
                </a:solidFill>
                <a:latin typeface="Helvetica Neue Medium"/>
                <a:ea typeface="Helvetica Neue Medium"/>
                <a:cs typeface="Helvetica Neue Medium"/>
                <a:sym typeface="Helvetica Neue Medium"/>
              </a:defRPr>
            </a:pPr>
            <a:endParaRPr dirty="0"/>
          </a:p>
        </p:txBody>
      </p:sp>
      <p:sp>
        <p:nvSpPr>
          <p:cNvPr id="234" name="Homeopathic Drug Exclusion"/>
          <p:cNvSpPr txBox="1"/>
          <p:nvPr/>
        </p:nvSpPr>
        <p:spPr>
          <a:xfrm>
            <a:off x="7228090" y="3562626"/>
            <a:ext cx="9940520" cy="10922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defTabSz="457200">
              <a:defRPr sz="5700" b="0">
                <a:solidFill>
                  <a:srgbClr val="FFFFFF"/>
                </a:solidFill>
                <a:effectLst>
                  <a:outerShdw blurRad="12700" dist="25400" dir="2700000" rotWithShape="0">
                    <a:srgbClr val="DDDDDD"/>
                  </a:outerShdw>
                </a:effectLst>
                <a:latin typeface="+mn-lt"/>
                <a:ea typeface="+mn-ea"/>
                <a:cs typeface="+mn-cs"/>
                <a:sym typeface="Avenir Heavy"/>
              </a:defRPr>
            </a:lvl1pPr>
          </a:lstStyle>
          <a:p>
            <a:r>
              <a:rPr dirty="0"/>
              <a:t>Homeopathic Drug Exclusion</a:t>
            </a:r>
          </a:p>
        </p:txBody>
      </p:sp>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 name="–Johnny Appleseed"/>
          <p:cNvSpPr txBox="1">
            <a:spLocks noGrp="1"/>
          </p:cNvSpPr>
          <p:nvPr>
            <p:ph type="body" idx="21"/>
          </p:nvPr>
        </p:nvSpPr>
        <p:spPr>
          <a:prstGeom prst="rect">
            <a:avLst/>
          </a:prstGeom>
        </p:spPr>
        <p:txBody>
          <a:bodyPr/>
          <a:lstStyle/>
          <a:p>
            <a:r>
              <a:rPr dirty="0"/>
              <a:t>–Johnny Appleseed</a:t>
            </a:r>
          </a:p>
        </p:txBody>
      </p:sp>
      <p:sp>
        <p:nvSpPr>
          <p:cNvPr id="237" name="“Type a quote here.”"/>
          <p:cNvSpPr txBox="1">
            <a:spLocks noGrp="1"/>
          </p:cNvSpPr>
          <p:nvPr>
            <p:ph type="body" idx="22"/>
          </p:nvPr>
        </p:nvSpPr>
        <p:spPr>
          <a:prstGeom prst="rect">
            <a:avLst/>
          </a:prstGeom>
        </p:spPr>
        <p:txBody>
          <a:bodyPr/>
          <a:lstStyle/>
          <a:p>
            <a:r>
              <a:rPr dirty="0"/>
              <a:t>“Type a quote here.” </a:t>
            </a:r>
          </a:p>
        </p:txBody>
      </p:sp>
      <p:sp>
        <p:nvSpPr>
          <p:cNvPr id="238" name="Rectangle"/>
          <p:cNvSpPr/>
          <p:nvPr/>
        </p:nvSpPr>
        <p:spPr>
          <a:xfrm>
            <a:off x="859631" y="965200"/>
            <a:ext cx="22664738" cy="11785600"/>
          </a:xfrm>
          <a:prstGeom prst="rect">
            <a:avLst/>
          </a:prstGeom>
          <a:solidFill>
            <a:srgbClr val="FFFFFF"/>
          </a:solidFill>
          <a:ln w="12700">
            <a:miter lim="400000"/>
          </a:ln>
        </p:spPr>
        <p:txBody>
          <a:bodyPr lIns="0" tIns="0" rIns="0" bIns="0" anchor="ctr"/>
          <a:lstStyle/>
          <a:p>
            <a:pPr>
              <a:defRPr sz="3200" b="0">
                <a:solidFill>
                  <a:srgbClr val="5451A3"/>
                </a:solidFill>
                <a:latin typeface="Helvetica Neue Medium"/>
                <a:ea typeface="Helvetica Neue Medium"/>
                <a:cs typeface="Helvetica Neue Medium"/>
                <a:sym typeface="Helvetica Neue Medium"/>
              </a:defRPr>
            </a:pPr>
            <a:endParaRPr dirty="0"/>
          </a:p>
        </p:txBody>
      </p:sp>
      <p:sp>
        <p:nvSpPr>
          <p:cNvPr id="239" name="“Under the Federal Food, Drug, and Cosmetic Act, homeopathic products are subject to the same requirements related to approval, adulteration and misbranding as other drug products. There are currently no homeopathic products approved by FDA.”"/>
          <p:cNvSpPr txBox="1"/>
          <p:nvPr/>
        </p:nvSpPr>
        <p:spPr>
          <a:xfrm>
            <a:off x="4063754" y="5706561"/>
            <a:ext cx="16638908" cy="3975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defTabSz="914400">
              <a:buClr>
                <a:srgbClr val="0BD0D9"/>
              </a:buClr>
              <a:buFont typeface="Wingdings 2"/>
              <a:defRPr sz="4500" b="0" i="1">
                <a:solidFill>
                  <a:srgbClr val="293F83"/>
                </a:solidFill>
                <a:latin typeface="+mn-lt"/>
                <a:ea typeface="+mn-ea"/>
                <a:cs typeface="+mn-cs"/>
                <a:sym typeface="Avenir Heavy"/>
              </a:defRPr>
            </a:pPr>
            <a:r>
              <a:rPr dirty="0"/>
              <a:t>“Under the Federal Food, Drug, and Cosmetic Act, homeopathic products are subject to the same requirements related to approval, adulteration and misbranding as other drug products. </a:t>
            </a:r>
            <a:r>
              <a:rPr dirty="0">
                <a:solidFill>
                  <a:srgbClr val="B02418"/>
                </a:solidFill>
              </a:rPr>
              <a:t>There are currently no homeopathic products approved by FDA.”</a:t>
            </a:r>
          </a:p>
        </p:txBody>
      </p:sp>
      <p:pic>
        <p:nvPicPr>
          <p:cNvPr id="240" name="NHFA_LOGO-with-glow.png" descr="NHFA_LOGO-with-glow.png"/>
          <p:cNvPicPr>
            <a:picLocks noChangeAspect="1"/>
          </p:cNvPicPr>
          <p:nvPr/>
        </p:nvPicPr>
        <p:blipFill>
          <a:blip r:embed="rId2"/>
          <a:stretch>
            <a:fillRect/>
          </a:stretch>
        </p:blipFill>
        <p:spPr>
          <a:xfrm>
            <a:off x="20531509" y="10545474"/>
            <a:ext cx="3863329" cy="2619655"/>
          </a:xfrm>
          <a:prstGeom prst="rect">
            <a:avLst/>
          </a:prstGeom>
          <a:ln w="12700">
            <a:miter lim="400000"/>
          </a:ln>
        </p:spPr>
      </p:pic>
      <p:sp>
        <p:nvSpPr>
          <p:cNvPr id="241" name="FDA Website September 23, 2020"/>
          <p:cNvSpPr txBox="1"/>
          <p:nvPr/>
        </p:nvSpPr>
        <p:spPr>
          <a:xfrm>
            <a:off x="12876297" y="11488534"/>
            <a:ext cx="7224735"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defTabSz="914400">
              <a:buClr>
                <a:srgbClr val="0BD0D9"/>
              </a:buClr>
              <a:buFont typeface="Wingdings 2"/>
              <a:defRPr sz="4100" b="0" i="1">
                <a:solidFill>
                  <a:srgbClr val="293F83"/>
                </a:solidFill>
                <a:latin typeface="+mn-lt"/>
                <a:ea typeface="+mn-ea"/>
                <a:cs typeface="+mn-cs"/>
                <a:sym typeface="Avenir Heavy"/>
              </a:defRPr>
            </a:lvl1pPr>
          </a:lstStyle>
          <a:p>
            <a:pPr algn="r"/>
            <a:r>
              <a:rPr dirty="0"/>
              <a:t>FDA Website September 23, 2020</a:t>
            </a:r>
          </a:p>
        </p:txBody>
      </p:sp>
      <p:sp>
        <p:nvSpPr>
          <p:cNvPr id="242" name="Status of Homeopathic Remedies"/>
          <p:cNvSpPr txBox="1"/>
          <p:nvPr/>
        </p:nvSpPr>
        <p:spPr>
          <a:xfrm>
            <a:off x="5210555" y="2110381"/>
            <a:ext cx="13975589" cy="13208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defTabSz="457200">
              <a:defRPr sz="7000" b="0">
                <a:solidFill>
                  <a:srgbClr val="632423"/>
                </a:solidFill>
                <a:effectLst>
                  <a:outerShdw blurRad="12700" dist="25400" dir="2700000" rotWithShape="0">
                    <a:srgbClr val="DDDDDD"/>
                  </a:outerShdw>
                </a:effectLst>
                <a:latin typeface="+mn-lt"/>
                <a:ea typeface="+mn-ea"/>
                <a:cs typeface="+mn-cs"/>
                <a:sym typeface="Avenir Heavy"/>
              </a:defRPr>
            </a:lvl1pPr>
          </a:lstStyle>
          <a:p>
            <a:r>
              <a:rPr dirty="0"/>
              <a:t>Status of Homeopathic Remedies</a:t>
            </a:r>
          </a:p>
        </p:txBody>
      </p:sp>
      <p:sp>
        <p:nvSpPr>
          <p:cNvPr id="243" name="Rectangle"/>
          <p:cNvSpPr/>
          <p:nvPr/>
        </p:nvSpPr>
        <p:spPr>
          <a:xfrm>
            <a:off x="4912232" y="3647428"/>
            <a:ext cx="14941952" cy="1270001"/>
          </a:xfrm>
          <a:prstGeom prst="rect">
            <a:avLst/>
          </a:prstGeom>
          <a:gradFill>
            <a:gsLst>
              <a:gs pos="78212">
                <a:srgbClr val="5451A3"/>
              </a:gs>
              <a:gs pos="100000">
                <a:srgbClr val="A9A8D1"/>
              </a:gs>
              <a:gs pos="100000">
                <a:srgbClr val="FFFFFF"/>
              </a:gs>
            </a:gsLst>
            <a:path path="circle">
              <a:fillToRect l="37721" t="-19636" r="62278" b="119636"/>
            </a:path>
          </a:gradFill>
          <a:ln w="12700">
            <a:miter lim="400000"/>
          </a:ln>
          <a:effectLst>
            <a:outerShdw blurRad="355600" rotWithShape="0">
              <a:srgbClr val="000000">
                <a:alpha val="75000"/>
              </a:srgbClr>
            </a:outerShdw>
          </a:effectLst>
        </p:spPr>
        <p:txBody>
          <a:bodyPr lIns="0" tIns="0" rIns="0" bIns="0" anchor="ctr"/>
          <a:lstStyle/>
          <a:p>
            <a:pPr>
              <a:defRPr sz="3200" b="0">
                <a:solidFill>
                  <a:srgbClr val="5451A3"/>
                </a:solidFill>
                <a:latin typeface="Helvetica Neue Medium"/>
                <a:ea typeface="Helvetica Neue Medium"/>
                <a:cs typeface="Helvetica Neue Medium"/>
                <a:sym typeface="Helvetica Neue Medium"/>
              </a:defRPr>
            </a:pPr>
            <a:endParaRPr dirty="0"/>
          </a:p>
        </p:txBody>
      </p:sp>
      <p:sp>
        <p:nvSpPr>
          <p:cNvPr id="244" name="Unapproved Drugs"/>
          <p:cNvSpPr txBox="1"/>
          <p:nvPr/>
        </p:nvSpPr>
        <p:spPr>
          <a:xfrm>
            <a:off x="8458041" y="3661114"/>
            <a:ext cx="7696518" cy="12319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defTabSz="457200">
              <a:defRPr sz="6500" b="0">
                <a:solidFill>
                  <a:srgbClr val="FFFFFF"/>
                </a:solidFill>
                <a:effectLst>
                  <a:outerShdw blurRad="12700" dist="25400" dir="2700000" rotWithShape="0">
                    <a:srgbClr val="DDDDDD"/>
                  </a:outerShdw>
                </a:effectLst>
                <a:latin typeface="+mn-lt"/>
                <a:ea typeface="+mn-ea"/>
                <a:cs typeface="+mn-cs"/>
                <a:sym typeface="Avenir Heavy"/>
              </a:defRPr>
            </a:lvl1pPr>
          </a:lstStyle>
          <a:p>
            <a:r>
              <a:rPr dirty="0"/>
              <a:t>Unapproved Drugs </a:t>
            </a:r>
          </a:p>
        </p:txBody>
      </p:sp>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 name="–Johnny Appleseed"/>
          <p:cNvSpPr txBox="1">
            <a:spLocks noGrp="1"/>
          </p:cNvSpPr>
          <p:nvPr>
            <p:ph type="body" idx="21"/>
          </p:nvPr>
        </p:nvSpPr>
        <p:spPr>
          <a:prstGeom prst="rect">
            <a:avLst/>
          </a:prstGeom>
        </p:spPr>
        <p:txBody>
          <a:bodyPr/>
          <a:lstStyle/>
          <a:p>
            <a:r>
              <a:rPr dirty="0"/>
              <a:t>–Johnny Appleseed</a:t>
            </a:r>
          </a:p>
        </p:txBody>
      </p:sp>
      <p:sp>
        <p:nvSpPr>
          <p:cNvPr id="247" name="“Type a quote here.”"/>
          <p:cNvSpPr txBox="1">
            <a:spLocks noGrp="1"/>
          </p:cNvSpPr>
          <p:nvPr>
            <p:ph type="body" idx="22"/>
          </p:nvPr>
        </p:nvSpPr>
        <p:spPr>
          <a:prstGeom prst="rect">
            <a:avLst/>
          </a:prstGeom>
        </p:spPr>
        <p:txBody>
          <a:bodyPr/>
          <a:lstStyle/>
          <a:p>
            <a:r>
              <a:rPr dirty="0"/>
              <a:t>“Type a quote here.” </a:t>
            </a:r>
          </a:p>
        </p:txBody>
      </p:sp>
      <p:sp>
        <p:nvSpPr>
          <p:cNvPr id="248" name="Rectangle"/>
          <p:cNvSpPr/>
          <p:nvPr/>
        </p:nvSpPr>
        <p:spPr>
          <a:xfrm>
            <a:off x="859631" y="965200"/>
            <a:ext cx="22664738" cy="11785600"/>
          </a:xfrm>
          <a:prstGeom prst="rect">
            <a:avLst/>
          </a:prstGeom>
          <a:solidFill>
            <a:srgbClr val="FFFFFF"/>
          </a:solidFill>
          <a:ln w="12700">
            <a:miter lim="400000"/>
          </a:ln>
        </p:spPr>
        <p:txBody>
          <a:bodyPr lIns="0" tIns="0" rIns="0" bIns="0" anchor="ctr"/>
          <a:lstStyle/>
          <a:p>
            <a:pPr>
              <a:defRPr sz="3200" b="0">
                <a:solidFill>
                  <a:srgbClr val="5451A3"/>
                </a:solidFill>
                <a:latin typeface="Helvetica Neue Medium"/>
                <a:ea typeface="Helvetica Neue Medium"/>
                <a:cs typeface="Helvetica Neue Medium"/>
                <a:sym typeface="Helvetica Neue Medium"/>
              </a:defRPr>
            </a:pPr>
            <a:endParaRPr dirty="0"/>
          </a:p>
        </p:txBody>
      </p:sp>
      <p:sp>
        <p:nvSpPr>
          <p:cNvPr id="249" name="1988 FDA Policy Guide for Homeopathic Remedies"/>
          <p:cNvSpPr txBox="1"/>
          <p:nvPr/>
        </p:nvSpPr>
        <p:spPr>
          <a:xfrm>
            <a:off x="4281411" y="2055213"/>
            <a:ext cx="14981665" cy="225702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defTabSz="457200">
              <a:defRPr sz="7000" b="0">
                <a:solidFill>
                  <a:srgbClr val="632423"/>
                </a:solidFill>
                <a:effectLst>
                  <a:outerShdw blurRad="12700" dist="25400" dir="2700000" rotWithShape="0">
                    <a:srgbClr val="DDDDDD"/>
                  </a:outerShdw>
                </a:effectLst>
                <a:latin typeface="+mn-lt"/>
                <a:ea typeface="+mn-ea"/>
                <a:cs typeface="+mn-cs"/>
                <a:sym typeface="Avenir Heavy"/>
              </a:defRPr>
            </a:pPr>
            <a:r>
              <a:rPr dirty="0">
                <a:solidFill>
                  <a:srgbClr val="FF0000"/>
                </a:solidFill>
              </a:rPr>
              <a:t>1988 FDA</a:t>
            </a:r>
            <a:br>
              <a:rPr dirty="0"/>
            </a:br>
            <a:r>
              <a:rPr dirty="0"/>
              <a:t>Policy Guide for Homeopathic Remedies </a:t>
            </a:r>
          </a:p>
        </p:txBody>
      </p:sp>
      <p:sp>
        <p:nvSpPr>
          <p:cNvPr id="250" name="Sec. 400.400…"/>
          <p:cNvSpPr txBox="1"/>
          <p:nvPr/>
        </p:nvSpPr>
        <p:spPr>
          <a:xfrm>
            <a:off x="5200649" y="8410134"/>
            <a:ext cx="15690767" cy="167225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lgn="l" defTabSz="914400">
              <a:buClr>
                <a:srgbClr val="0BD0D9"/>
              </a:buClr>
              <a:buFont typeface="Wingdings 2"/>
              <a:defRPr sz="5100" i="1">
                <a:solidFill>
                  <a:srgbClr val="632423"/>
                </a:solidFill>
                <a:latin typeface="Times Roman"/>
                <a:ea typeface="Times Roman"/>
                <a:cs typeface="Times Roman"/>
                <a:sym typeface="Times Roman"/>
              </a:defRPr>
            </a:pPr>
            <a:r>
              <a:rPr dirty="0"/>
              <a:t>Sec. 400.400</a:t>
            </a:r>
            <a:r>
              <a:rPr lang="en-US" dirty="0"/>
              <a:t>: </a:t>
            </a:r>
            <a:r>
              <a:rPr dirty="0"/>
              <a:t> Conditions Under Which</a:t>
            </a:r>
            <a:r>
              <a:rPr lang="en-US" dirty="0"/>
              <a:t> </a:t>
            </a:r>
            <a:r>
              <a:rPr dirty="0"/>
              <a:t>Homeopathic Drugs May be Marketed</a:t>
            </a:r>
          </a:p>
        </p:txBody>
      </p:sp>
      <p:pic>
        <p:nvPicPr>
          <p:cNvPr id="251" name="NHFA_LOGO-with-glow.png" descr="NHFA_LOGO-with-glow.png"/>
          <p:cNvPicPr>
            <a:picLocks noChangeAspect="1"/>
          </p:cNvPicPr>
          <p:nvPr/>
        </p:nvPicPr>
        <p:blipFill>
          <a:blip r:embed="rId2"/>
          <a:stretch>
            <a:fillRect/>
          </a:stretch>
        </p:blipFill>
        <p:spPr>
          <a:xfrm>
            <a:off x="20531509" y="10545474"/>
            <a:ext cx="3863329" cy="2619655"/>
          </a:xfrm>
          <a:prstGeom prst="rect">
            <a:avLst/>
          </a:prstGeom>
          <a:ln w="12700">
            <a:miter lim="400000"/>
          </a:ln>
        </p:spPr>
      </p:pic>
      <p:sp>
        <p:nvSpPr>
          <p:cNvPr id="252" name="Homeopathic 1988 FDA adopted a Compliance Policy Guide"/>
          <p:cNvSpPr txBox="1"/>
          <p:nvPr/>
        </p:nvSpPr>
        <p:spPr>
          <a:xfrm>
            <a:off x="2893999" y="5662621"/>
            <a:ext cx="17767730" cy="9335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defTabSz="457200">
              <a:defRPr sz="4600" b="0">
                <a:solidFill>
                  <a:srgbClr val="293F83"/>
                </a:solidFill>
                <a:effectLst>
                  <a:outerShdw blurRad="12700" dist="25400" dir="2700000" rotWithShape="0">
                    <a:srgbClr val="DDDDDD"/>
                  </a:outerShdw>
                </a:effectLst>
                <a:latin typeface="+mn-lt"/>
                <a:ea typeface="+mn-ea"/>
                <a:cs typeface="+mn-cs"/>
                <a:sym typeface="Avenir Heavy"/>
              </a:defRPr>
            </a:lvl1pPr>
          </a:lstStyle>
          <a:p>
            <a:r>
              <a:rPr sz="5400" dirty="0"/>
              <a:t>FDA adopted a Compliance Policy Guide</a:t>
            </a:r>
          </a:p>
        </p:txBody>
      </p:sp>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 name="–Johnny Appleseed"/>
          <p:cNvSpPr txBox="1">
            <a:spLocks noGrp="1"/>
          </p:cNvSpPr>
          <p:nvPr>
            <p:ph type="body" idx="21"/>
          </p:nvPr>
        </p:nvSpPr>
        <p:spPr>
          <a:prstGeom prst="rect">
            <a:avLst/>
          </a:prstGeom>
        </p:spPr>
        <p:txBody>
          <a:bodyPr/>
          <a:lstStyle/>
          <a:p>
            <a:r>
              <a:rPr dirty="0"/>
              <a:t>–Johnny Appleseed</a:t>
            </a:r>
          </a:p>
        </p:txBody>
      </p:sp>
      <p:sp>
        <p:nvSpPr>
          <p:cNvPr id="255" name="“Type a quote here.”"/>
          <p:cNvSpPr txBox="1">
            <a:spLocks noGrp="1"/>
          </p:cNvSpPr>
          <p:nvPr>
            <p:ph type="body" idx="22"/>
          </p:nvPr>
        </p:nvSpPr>
        <p:spPr>
          <a:prstGeom prst="rect">
            <a:avLst/>
          </a:prstGeom>
        </p:spPr>
        <p:txBody>
          <a:bodyPr/>
          <a:lstStyle/>
          <a:p>
            <a:r>
              <a:rPr dirty="0"/>
              <a:t>“Type a quote here.” </a:t>
            </a:r>
          </a:p>
        </p:txBody>
      </p:sp>
      <p:sp>
        <p:nvSpPr>
          <p:cNvPr id="256" name="Rectangle"/>
          <p:cNvSpPr/>
          <p:nvPr/>
        </p:nvSpPr>
        <p:spPr>
          <a:xfrm>
            <a:off x="859631" y="965200"/>
            <a:ext cx="22664738" cy="11785600"/>
          </a:xfrm>
          <a:prstGeom prst="rect">
            <a:avLst/>
          </a:prstGeom>
          <a:solidFill>
            <a:srgbClr val="FFFFFF"/>
          </a:solidFill>
          <a:ln w="12700">
            <a:miter lim="400000"/>
          </a:ln>
        </p:spPr>
        <p:txBody>
          <a:bodyPr lIns="0" tIns="0" rIns="0" bIns="0" anchor="ctr"/>
          <a:lstStyle/>
          <a:p>
            <a:pPr>
              <a:defRPr sz="3200" b="0">
                <a:solidFill>
                  <a:srgbClr val="5451A3"/>
                </a:solidFill>
                <a:latin typeface="Helvetica Neue Medium"/>
                <a:ea typeface="Helvetica Neue Medium"/>
                <a:cs typeface="Helvetica Neue Medium"/>
                <a:sym typeface="Helvetica Neue Medium"/>
              </a:defRPr>
            </a:pPr>
            <a:endParaRPr dirty="0"/>
          </a:p>
        </p:txBody>
      </p:sp>
      <p:sp>
        <p:nvSpPr>
          <p:cNvPr id="257" name="2017 FDA Proposed New Policy Compliance  Guide for Homeopathic Products"/>
          <p:cNvSpPr txBox="1"/>
          <p:nvPr/>
        </p:nvSpPr>
        <p:spPr>
          <a:xfrm>
            <a:off x="5960326" y="1907145"/>
            <a:ext cx="12463348" cy="301108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defTabSz="457200">
              <a:lnSpc>
                <a:spcPct val="90000"/>
              </a:lnSpc>
              <a:defRPr sz="7000" b="0">
                <a:solidFill>
                  <a:srgbClr val="632423"/>
                </a:solidFill>
                <a:effectLst>
                  <a:outerShdw blurRad="12700" dist="25400" dir="2700000" rotWithShape="0">
                    <a:srgbClr val="DDDDDD"/>
                  </a:outerShdw>
                </a:effectLst>
                <a:latin typeface="+mn-lt"/>
                <a:ea typeface="+mn-ea"/>
                <a:cs typeface="+mn-cs"/>
                <a:sym typeface="Avenir Heavy"/>
              </a:defRPr>
            </a:pPr>
            <a:r>
              <a:rPr dirty="0">
                <a:solidFill>
                  <a:srgbClr val="FF0000"/>
                </a:solidFill>
              </a:rPr>
              <a:t>2017 FDA</a:t>
            </a:r>
            <a:br>
              <a:rPr dirty="0"/>
            </a:br>
            <a:r>
              <a:rPr dirty="0"/>
              <a:t>Proposed New Policy Compliance </a:t>
            </a:r>
            <a:br>
              <a:rPr dirty="0"/>
            </a:br>
            <a:r>
              <a:rPr dirty="0"/>
              <a:t>Guide for Homeopathic Products </a:t>
            </a:r>
          </a:p>
        </p:txBody>
      </p:sp>
      <p:sp>
        <p:nvSpPr>
          <p:cNvPr id="258" name="A Proposed New Draft Policy Compliance Guide…"/>
          <p:cNvSpPr txBox="1"/>
          <p:nvPr/>
        </p:nvSpPr>
        <p:spPr>
          <a:xfrm>
            <a:off x="3878896" y="5778732"/>
            <a:ext cx="16638908" cy="457962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defTabSz="457200">
              <a:lnSpc>
                <a:spcPct val="90000"/>
              </a:lnSpc>
              <a:spcBef>
                <a:spcPts val="1000"/>
              </a:spcBef>
              <a:defRPr sz="4200" b="0">
                <a:solidFill>
                  <a:srgbClr val="293F83"/>
                </a:solidFill>
                <a:effectLst>
                  <a:outerShdw blurRad="12700" dist="25400" dir="2700000" rotWithShape="0">
                    <a:srgbClr val="DDDDDD"/>
                  </a:outerShdw>
                </a:effectLst>
                <a:latin typeface="+mn-lt"/>
                <a:ea typeface="+mn-ea"/>
                <a:cs typeface="+mn-cs"/>
                <a:sym typeface="Avenir Heavy"/>
              </a:defRPr>
            </a:pPr>
            <a:r>
              <a:rPr sz="4800" dirty="0"/>
              <a:t>A Proposed New Draft Policy Compliance Guide</a:t>
            </a:r>
          </a:p>
          <a:p>
            <a:pPr defTabSz="457200">
              <a:lnSpc>
                <a:spcPct val="90000"/>
              </a:lnSpc>
              <a:spcBef>
                <a:spcPts val="1000"/>
              </a:spcBef>
              <a:defRPr sz="4200" b="0">
                <a:solidFill>
                  <a:srgbClr val="293F83"/>
                </a:solidFill>
                <a:effectLst>
                  <a:outerShdw blurRad="12700" dist="25400" dir="2700000" rotWithShape="0">
                    <a:srgbClr val="DDDDDD"/>
                  </a:outerShdw>
                </a:effectLst>
                <a:latin typeface="+mn-lt"/>
                <a:ea typeface="+mn-ea"/>
                <a:cs typeface="+mn-cs"/>
                <a:sym typeface="Avenir Heavy"/>
              </a:defRPr>
            </a:pPr>
            <a:endParaRPr sz="4800" dirty="0"/>
          </a:p>
          <a:p>
            <a:pPr defTabSz="457200">
              <a:lnSpc>
                <a:spcPct val="90000"/>
              </a:lnSpc>
              <a:spcBef>
                <a:spcPts val="1000"/>
              </a:spcBef>
              <a:defRPr sz="4200" b="0">
                <a:solidFill>
                  <a:srgbClr val="293F83"/>
                </a:solidFill>
                <a:effectLst>
                  <a:outerShdw blurRad="12700" dist="25400" dir="2700000" rotWithShape="0">
                    <a:srgbClr val="DDDDDD"/>
                  </a:outerShdw>
                </a:effectLst>
                <a:latin typeface="+mn-lt"/>
                <a:ea typeface="+mn-ea"/>
                <a:cs typeface="+mn-cs"/>
                <a:sym typeface="Avenir Heavy"/>
              </a:defRPr>
            </a:pPr>
            <a:r>
              <a:rPr sz="4800" dirty="0"/>
              <a:t>AND</a:t>
            </a:r>
          </a:p>
          <a:p>
            <a:pPr defTabSz="457200">
              <a:lnSpc>
                <a:spcPct val="90000"/>
              </a:lnSpc>
              <a:spcBef>
                <a:spcPts val="1000"/>
              </a:spcBef>
              <a:defRPr sz="4200" b="0">
                <a:solidFill>
                  <a:srgbClr val="293F83"/>
                </a:solidFill>
                <a:effectLst>
                  <a:outerShdw blurRad="12700" dist="25400" dir="2700000" rotWithShape="0">
                    <a:srgbClr val="DDDDDD"/>
                  </a:outerShdw>
                </a:effectLst>
                <a:latin typeface="+mn-lt"/>
                <a:ea typeface="+mn-ea"/>
                <a:cs typeface="+mn-cs"/>
                <a:sym typeface="Avenir Heavy"/>
              </a:defRPr>
            </a:pPr>
            <a:endParaRPr sz="4800" b="1" dirty="0">
              <a:solidFill>
                <a:srgbClr val="000066"/>
              </a:solidFill>
              <a:effectLst>
                <a:outerShdw blurRad="38100" dist="38100" dir="2700000" rotWithShape="0">
                  <a:srgbClr val="000000">
                    <a:alpha val="43137"/>
                  </a:srgbClr>
                </a:outerShdw>
              </a:effectLst>
              <a:latin typeface="Constantia"/>
              <a:ea typeface="Constantia"/>
              <a:cs typeface="Constantia"/>
              <a:sym typeface="Constantia"/>
            </a:endParaRPr>
          </a:p>
          <a:p>
            <a:pPr defTabSz="457200">
              <a:lnSpc>
                <a:spcPct val="90000"/>
              </a:lnSpc>
              <a:spcBef>
                <a:spcPts val="1000"/>
              </a:spcBef>
              <a:defRPr sz="4200" b="0">
                <a:solidFill>
                  <a:srgbClr val="293F83"/>
                </a:solidFill>
                <a:effectLst>
                  <a:outerShdw blurRad="12700" dist="25400" dir="2700000" rotWithShape="0">
                    <a:srgbClr val="DDDDDD"/>
                  </a:outerShdw>
                </a:effectLst>
                <a:latin typeface="+mn-lt"/>
                <a:ea typeface="+mn-ea"/>
                <a:cs typeface="+mn-cs"/>
                <a:sym typeface="Avenir Heavy"/>
              </a:defRPr>
            </a:pPr>
            <a:r>
              <a:rPr sz="4800" dirty="0"/>
              <a:t>A Plan to repeal 1988 400.400 and start doing drug risk assessments on remedies</a:t>
            </a:r>
          </a:p>
        </p:txBody>
      </p:sp>
      <p:pic>
        <p:nvPicPr>
          <p:cNvPr id="259" name="NHFA_LOGO-with-glow.png" descr="NHFA_LOGO-with-glow.png"/>
          <p:cNvPicPr>
            <a:picLocks noChangeAspect="1"/>
          </p:cNvPicPr>
          <p:nvPr/>
        </p:nvPicPr>
        <p:blipFill>
          <a:blip r:embed="rId2"/>
          <a:stretch>
            <a:fillRect/>
          </a:stretch>
        </p:blipFill>
        <p:spPr>
          <a:xfrm>
            <a:off x="20531509" y="10545474"/>
            <a:ext cx="3863329" cy="2619655"/>
          </a:xfrm>
          <a:prstGeom prst="rect">
            <a:avLst/>
          </a:prstGeom>
          <a:ln w="12700">
            <a:miter lim="400000"/>
          </a:ln>
        </p:spPr>
      </p:pic>
      <p:sp>
        <p:nvSpPr>
          <p:cNvPr id="260" name="Drug Products Labeled as Homeopathic: Guidance  for FDA Staff and Industry"/>
          <p:cNvSpPr txBox="1"/>
          <p:nvPr/>
        </p:nvSpPr>
        <p:spPr>
          <a:xfrm>
            <a:off x="13279897" y="11590071"/>
            <a:ext cx="7059311" cy="99441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r" defTabSz="914400">
              <a:lnSpc>
                <a:spcPct val="90000"/>
              </a:lnSpc>
              <a:spcBef>
                <a:spcPts val="300"/>
              </a:spcBef>
              <a:buClr>
                <a:srgbClr val="0BD0D9"/>
              </a:buClr>
              <a:buFont typeface="Wingdings 2"/>
              <a:defRPr sz="2700" b="0" u="sng">
                <a:solidFill>
                  <a:srgbClr val="F49100"/>
                </a:solidFill>
                <a:uFill>
                  <a:solidFill>
                    <a:srgbClr val="F49100"/>
                  </a:solidFill>
                </a:uFill>
                <a:latin typeface="+mn-lt"/>
                <a:ea typeface="+mn-ea"/>
                <a:cs typeface="+mn-cs"/>
                <a:sym typeface="Avenir Heavy"/>
                <a:hlinkClick r:id="rId3"/>
              </a:defRPr>
            </a:lvl1pPr>
          </a:lstStyle>
          <a:p>
            <a:pPr>
              <a:defRPr u="none">
                <a:solidFill>
                  <a:srgbClr val="002060"/>
                </a:solidFill>
                <a:uFillTx/>
              </a:defRPr>
            </a:pPr>
            <a:r>
              <a:rPr u="sng" dirty="0">
                <a:solidFill>
                  <a:srgbClr val="F49100"/>
                </a:solidFill>
                <a:uFill>
                  <a:solidFill>
                    <a:srgbClr val="F49100"/>
                  </a:solidFill>
                </a:uFill>
                <a:hlinkClick r:id="rId3"/>
              </a:rPr>
              <a:t>Drug Products Labeled as Homeopathic: Guidance  for FDA Staff and Industry</a:t>
            </a:r>
          </a:p>
        </p:txBody>
      </p:sp>
    </p:spTree>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 name="–Johnny Appleseed"/>
          <p:cNvSpPr txBox="1">
            <a:spLocks noGrp="1"/>
          </p:cNvSpPr>
          <p:nvPr>
            <p:ph type="body" idx="21"/>
          </p:nvPr>
        </p:nvSpPr>
        <p:spPr>
          <a:prstGeom prst="rect">
            <a:avLst/>
          </a:prstGeom>
        </p:spPr>
        <p:txBody>
          <a:bodyPr/>
          <a:lstStyle/>
          <a:p>
            <a:r>
              <a:rPr dirty="0"/>
              <a:t>–Johnny Appleseed</a:t>
            </a:r>
          </a:p>
        </p:txBody>
      </p:sp>
      <p:sp>
        <p:nvSpPr>
          <p:cNvPr id="263" name="“Type a quote here.”"/>
          <p:cNvSpPr txBox="1">
            <a:spLocks noGrp="1"/>
          </p:cNvSpPr>
          <p:nvPr>
            <p:ph type="body" idx="22"/>
          </p:nvPr>
        </p:nvSpPr>
        <p:spPr>
          <a:prstGeom prst="rect">
            <a:avLst/>
          </a:prstGeom>
        </p:spPr>
        <p:txBody>
          <a:bodyPr/>
          <a:lstStyle/>
          <a:p>
            <a:r>
              <a:rPr dirty="0"/>
              <a:t>“Type a quote here.” </a:t>
            </a:r>
          </a:p>
        </p:txBody>
      </p:sp>
      <p:sp>
        <p:nvSpPr>
          <p:cNvPr id="264" name="Rectangle"/>
          <p:cNvSpPr/>
          <p:nvPr/>
        </p:nvSpPr>
        <p:spPr>
          <a:xfrm>
            <a:off x="859631" y="965200"/>
            <a:ext cx="22664738" cy="11785600"/>
          </a:xfrm>
          <a:prstGeom prst="rect">
            <a:avLst/>
          </a:prstGeom>
          <a:solidFill>
            <a:srgbClr val="FFFFFF"/>
          </a:solidFill>
          <a:ln w="12700">
            <a:miter lim="400000"/>
          </a:ln>
        </p:spPr>
        <p:txBody>
          <a:bodyPr lIns="0" tIns="0" rIns="0" bIns="0" anchor="ctr"/>
          <a:lstStyle/>
          <a:p>
            <a:pPr>
              <a:defRPr sz="3200" b="0">
                <a:solidFill>
                  <a:srgbClr val="5451A3"/>
                </a:solidFill>
                <a:latin typeface="Helvetica Neue Medium"/>
                <a:ea typeface="Helvetica Neue Medium"/>
                <a:cs typeface="Helvetica Neue Medium"/>
                <a:sym typeface="Helvetica Neue Medium"/>
              </a:defRPr>
            </a:pPr>
            <a:endParaRPr dirty="0"/>
          </a:p>
        </p:txBody>
      </p:sp>
      <p:sp>
        <p:nvSpPr>
          <p:cNvPr id="265" name="2019 FDA New Draft Guidance and Repeal of 400.400"/>
          <p:cNvSpPr txBox="1"/>
          <p:nvPr/>
        </p:nvSpPr>
        <p:spPr>
          <a:xfrm>
            <a:off x="4256333" y="2070375"/>
            <a:ext cx="15871333" cy="204158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defTabSz="457200">
              <a:lnSpc>
                <a:spcPct val="90000"/>
              </a:lnSpc>
              <a:defRPr sz="7000" b="0">
                <a:solidFill>
                  <a:srgbClr val="632423"/>
                </a:solidFill>
                <a:effectLst>
                  <a:outerShdw blurRad="12700" dist="25400" dir="2700000" rotWithShape="0">
                    <a:srgbClr val="DDDDDD"/>
                  </a:outerShdw>
                </a:effectLst>
                <a:latin typeface="+mn-lt"/>
                <a:ea typeface="+mn-ea"/>
                <a:cs typeface="+mn-cs"/>
                <a:sym typeface="Avenir Heavy"/>
              </a:defRPr>
            </a:pPr>
            <a:r>
              <a:rPr dirty="0">
                <a:solidFill>
                  <a:srgbClr val="FF0000"/>
                </a:solidFill>
              </a:rPr>
              <a:t>2019 FDA</a:t>
            </a:r>
            <a:br>
              <a:rPr dirty="0"/>
            </a:br>
            <a:r>
              <a:rPr dirty="0"/>
              <a:t>New Draft Guidance and Repeal of 400.400</a:t>
            </a:r>
          </a:p>
        </p:txBody>
      </p:sp>
      <p:sp>
        <p:nvSpPr>
          <p:cNvPr id="266" name="Oct. 25, 2019 FDA Repealed 400.400"/>
          <p:cNvSpPr txBox="1"/>
          <p:nvPr/>
        </p:nvSpPr>
        <p:spPr>
          <a:xfrm>
            <a:off x="4405166" y="4570247"/>
            <a:ext cx="16638908" cy="9652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defTabSz="457200">
              <a:lnSpc>
                <a:spcPct val="90000"/>
              </a:lnSpc>
              <a:spcBef>
                <a:spcPts val="1000"/>
              </a:spcBef>
              <a:defRPr sz="5000" b="0">
                <a:solidFill>
                  <a:srgbClr val="293F83"/>
                </a:solidFill>
                <a:effectLst>
                  <a:outerShdw blurRad="12700" dist="25400" dir="2700000" rotWithShape="0">
                    <a:srgbClr val="DDDDDD"/>
                  </a:outerShdw>
                </a:effectLst>
                <a:latin typeface="Avenir Medium"/>
                <a:ea typeface="Avenir Medium"/>
                <a:cs typeface="Avenir Medium"/>
                <a:sym typeface="Avenir Medium"/>
              </a:defRPr>
            </a:lvl1pPr>
          </a:lstStyle>
          <a:p>
            <a:r>
              <a:rPr dirty="0"/>
              <a:t>Oct. 25, 2019 FDA Repealed 400.400</a:t>
            </a:r>
          </a:p>
        </p:txBody>
      </p:sp>
      <p:pic>
        <p:nvPicPr>
          <p:cNvPr id="267" name="NHFA_LOGO-with-glow.png" descr="NHFA_LOGO-with-glow.png"/>
          <p:cNvPicPr>
            <a:picLocks noChangeAspect="1"/>
          </p:cNvPicPr>
          <p:nvPr/>
        </p:nvPicPr>
        <p:blipFill>
          <a:blip r:embed="rId2"/>
          <a:stretch>
            <a:fillRect/>
          </a:stretch>
        </p:blipFill>
        <p:spPr>
          <a:xfrm>
            <a:off x="20531509" y="10545474"/>
            <a:ext cx="3863329" cy="2619655"/>
          </a:xfrm>
          <a:prstGeom prst="rect">
            <a:avLst/>
          </a:prstGeom>
          <a:ln w="12700">
            <a:miter lim="400000"/>
          </a:ln>
        </p:spPr>
      </p:pic>
      <p:sp>
        <p:nvSpPr>
          <p:cNvPr id="268" name="Compliance Policy Guide Sec. 400.400 Conditions Under Which Homeopathic Drugs May Be Marketed; Withdrawal of Guidance"/>
          <p:cNvSpPr txBox="1"/>
          <p:nvPr/>
        </p:nvSpPr>
        <p:spPr>
          <a:xfrm>
            <a:off x="6508849" y="5563869"/>
            <a:ext cx="13790646" cy="18516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lvl="1" indent="640080" algn="l" defTabSz="914400">
              <a:lnSpc>
                <a:spcPct val="80000"/>
              </a:lnSpc>
              <a:spcBef>
                <a:spcPts val="500"/>
              </a:spcBef>
              <a:defRPr sz="3900" b="0">
                <a:solidFill>
                  <a:srgbClr val="DC9C5B"/>
                </a:solidFill>
                <a:latin typeface="Avenir Book Oblique"/>
                <a:ea typeface="Avenir Book Oblique"/>
                <a:cs typeface="Avenir Book Oblique"/>
                <a:sym typeface="Avenir Book Oblique"/>
              </a:defRPr>
            </a:pPr>
            <a:r>
              <a:rPr u="sng" dirty="0">
                <a:hlinkClick r:id="rId3"/>
              </a:rPr>
              <a:t>Compliance Policy Guide Sec. 400.400 Conditions Under Which Homeopathic Drugs May Be Marketed; Withdrawal of Guidance</a:t>
            </a:r>
          </a:p>
        </p:txBody>
      </p:sp>
      <p:sp>
        <p:nvSpPr>
          <p:cNvPr id="269" name="Oct. 25, 2019 FDA Distributed Second Version of the New Draft  Guidance"/>
          <p:cNvSpPr txBox="1"/>
          <p:nvPr/>
        </p:nvSpPr>
        <p:spPr>
          <a:xfrm>
            <a:off x="4252528" y="8375040"/>
            <a:ext cx="16638907" cy="17424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defTabSz="457200">
              <a:lnSpc>
                <a:spcPct val="90000"/>
              </a:lnSpc>
              <a:spcBef>
                <a:spcPts val="1000"/>
              </a:spcBef>
              <a:defRPr sz="5000" b="0">
                <a:solidFill>
                  <a:srgbClr val="293F83"/>
                </a:solidFill>
                <a:effectLst>
                  <a:outerShdw blurRad="12700" dist="25400" dir="2700000" rotWithShape="0">
                    <a:srgbClr val="DDDDDD"/>
                  </a:outerShdw>
                </a:effectLst>
                <a:latin typeface="Avenir Medium"/>
                <a:ea typeface="Avenir Medium"/>
                <a:cs typeface="Avenir Medium"/>
                <a:sym typeface="Avenir Medium"/>
              </a:defRPr>
            </a:lvl1pPr>
          </a:lstStyle>
          <a:p>
            <a:r>
              <a:rPr dirty="0"/>
              <a:t>Oct. 25, 2019 FDA Distributed Second Version of the New Draft  Guidance</a:t>
            </a:r>
          </a:p>
        </p:txBody>
      </p:sp>
      <p:sp>
        <p:nvSpPr>
          <p:cNvPr id="270" name="Drug Products Labeled as Homeopathic; Draft Guidance for Food and Drug Administration Staff and Industry"/>
          <p:cNvSpPr txBox="1"/>
          <p:nvPr/>
        </p:nvSpPr>
        <p:spPr>
          <a:xfrm>
            <a:off x="6508849" y="10276890"/>
            <a:ext cx="13790646" cy="131318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lvl="1" indent="640080" algn="l" defTabSz="914400">
              <a:lnSpc>
                <a:spcPct val="80000"/>
              </a:lnSpc>
              <a:spcBef>
                <a:spcPts val="500"/>
              </a:spcBef>
              <a:defRPr sz="3900" b="0">
                <a:solidFill>
                  <a:srgbClr val="DC9C5B"/>
                </a:solidFill>
                <a:latin typeface="Avenir Book Oblique"/>
                <a:ea typeface="Avenir Book Oblique"/>
                <a:cs typeface="Avenir Book Oblique"/>
                <a:sym typeface="Avenir Book Oblique"/>
              </a:defRPr>
            </a:pPr>
            <a:r>
              <a:rPr u="sng" dirty="0">
                <a:solidFill>
                  <a:srgbClr val="F49100"/>
                </a:solidFill>
                <a:uFill>
                  <a:solidFill>
                    <a:srgbClr val="F49100"/>
                  </a:solidFill>
                </a:uFill>
                <a:hlinkClick r:id="rId4"/>
              </a:rPr>
              <a:t>Drug Products Labeled as Homeopathic; Draft Guidance for Food and Drug Administration Staff and Industry</a:t>
            </a:r>
          </a:p>
        </p:txBody>
      </p:sp>
    </p:spTree>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 name="–Johnny Appleseed"/>
          <p:cNvSpPr txBox="1">
            <a:spLocks noGrp="1"/>
          </p:cNvSpPr>
          <p:nvPr>
            <p:ph type="body" idx="21"/>
          </p:nvPr>
        </p:nvSpPr>
        <p:spPr>
          <a:prstGeom prst="rect">
            <a:avLst/>
          </a:prstGeom>
        </p:spPr>
        <p:txBody>
          <a:bodyPr/>
          <a:lstStyle/>
          <a:p>
            <a:r>
              <a:rPr dirty="0"/>
              <a:t>–Johnny Appleseed</a:t>
            </a:r>
          </a:p>
        </p:txBody>
      </p:sp>
      <p:sp>
        <p:nvSpPr>
          <p:cNvPr id="273" name="“Type a quote here.”"/>
          <p:cNvSpPr txBox="1">
            <a:spLocks noGrp="1"/>
          </p:cNvSpPr>
          <p:nvPr>
            <p:ph type="body" idx="22"/>
          </p:nvPr>
        </p:nvSpPr>
        <p:spPr>
          <a:prstGeom prst="rect">
            <a:avLst/>
          </a:prstGeom>
        </p:spPr>
        <p:txBody>
          <a:bodyPr/>
          <a:lstStyle/>
          <a:p>
            <a:r>
              <a:rPr dirty="0"/>
              <a:t>“Type a quote here.” </a:t>
            </a:r>
          </a:p>
        </p:txBody>
      </p:sp>
      <p:sp>
        <p:nvSpPr>
          <p:cNvPr id="274" name="Rectangle"/>
          <p:cNvSpPr/>
          <p:nvPr/>
        </p:nvSpPr>
        <p:spPr>
          <a:xfrm>
            <a:off x="859631" y="965200"/>
            <a:ext cx="22664738" cy="11785600"/>
          </a:xfrm>
          <a:prstGeom prst="rect">
            <a:avLst/>
          </a:prstGeom>
          <a:solidFill>
            <a:srgbClr val="FFFFFF"/>
          </a:solidFill>
          <a:ln w="12700">
            <a:miter lim="400000"/>
          </a:ln>
        </p:spPr>
        <p:txBody>
          <a:bodyPr lIns="0" tIns="0" rIns="0" bIns="0" anchor="ctr"/>
          <a:lstStyle/>
          <a:p>
            <a:pPr>
              <a:defRPr sz="3200" b="0">
                <a:solidFill>
                  <a:srgbClr val="5451A3"/>
                </a:solidFill>
                <a:latin typeface="Helvetica Neue Medium"/>
                <a:ea typeface="Helvetica Neue Medium"/>
                <a:cs typeface="Helvetica Neue Medium"/>
                <a:sym typeface="Helvetica Neue Medium"/>
              </a:defRPr>
            </a:pPr>
            <a:endParaRPr dirty="0"/>
          </a:p>
        </p:txBody>
      </p:sp>
      <p:sp>
        <p:nvSpPr>
          <p:cNvPr id="275" name="2020 FDA NEW REFORMED OTC Review Procedures"/>
          <p:cNvSpPr txBox="1"/>
          <p:nvPr/>
        </p:nvSpPr>
        <p:spPr>
          <a:xfrm>
            <a:off x="4599377" y="2070375"/>
            <a:ext cx="15185247" cy="204158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defTabSz="457200">
              <a:lnSpc>
                <a:spcPct val="90000"/>
              </a:lnSpc>
              <a:defRPr sz="7000" b="0">
                <a:solidFill>
                  <a:srgbClr val="632423"/>
                </a:solidFill>
                <a:effectLst>
                  <a:outerShdw blurRad="12700" dist="25400" dir="2700000" rotWithShape="0">
                    <a:srgbClr val="DDDDDD"/>
                  </a:outerShdw>
                </a:effectLst>
                <a:latin typeface="+mn-lt"/>
                <a:ea typeface="+mn-ea"/>
                <a:cs typeface="+mn-cs"/>
                <a:sym typeface="Avenir Heavy"/>
              </a:defRPr>
            </a:pPr>
            <a:r>
              <a:rPr dirty="0">
                <a:solidFill>
                  <a:srgbClr val="FF0000"/>
                </a:solidFill>
              </a:rPr>
              <a:t>2020 FDA</a:t>
            </a:r>
            <a:br>
              <a:rPr dirty="0"/>
            </a:br>
            <a:r>
              <a:rPr dirty="0"/>
              <a:t>NEW REFORMED OTC Review Procedures</a:t>
            </a:r>
          </a:p>
        </p:txBody>
      </p:sp>
      <p:sp>
        <p:nvSpPr>
          <p:cNvPr id="276" name="2020 CARES Act"/>
          <p:cNvSpPr txBox="1"/>
          <p:nvPr/>
        </p:nvSpPr>
        <p:spPr>
          <a:xfrm>
            <a:off x="4538724" y="4745220"/>
            <a:ext cx="16638908" cy="10305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defTabSz="457200">
              <a:lnSpc>
                <a:spcPct val="90000"/>
              </a:lnSpc>
              <a:spcBef>
                <a:spcPts val="1000"/>
              </a:spcBef>
              <a:defRPr sz="6700" b="0">
                <a:solidFill>
                  <a:srgbClr val="293F83"/>
                </a:solidFill>
                <a:effectLst>
                  <a:outerShdw blurRad="12700" dist="25400" dir="2700000" rotWithShape="0">
                    <a:srgbClr val="DDDDDD"/>
                  </a:outerShdw>
                </a:effectLst>
                <a:latin typeface="+mn-lt"/>
                <a:ea typeface="+mn-ea"/>
                <a:cs typeface="+mn-cs"/>
                <a:sym typeface="Avenir Heavy"/>
              </a:defRPr>
            </a:lvl1pPr>
          </a:lstStyle>
          <a:p>
            <a:pPr algn="ctr"/>
            <a:r>
              <a:rPr dirty="0"/>
              <a:t>2020 CARES Act </a:t>
            </a:r>
          </a:p>
        </p:txBody>
      </p:sp>
      <p:pic>
        <p:nvPicPr>
          <p:cNvPr id="277" name="NHFA_LOGO-with-glow.png" descr="NHFA_LOGO-with-glow.png"/>
          <p:cNvPicPr>
            <a:picLocks noChangeAspect="1"/>
          </p:cNvPicPr>
          <p:nvPr/>
        </p:nvPicPr>
        <p:blipFill>
          <a:blip r:embed="rId2"/>
          <a:stretch>
            <a:fillRect/>
          </a:stretch>
        </p:blipFill>
        <p:spPr>
          <a:xfrm>
            <a:off x="20531509" y="10545474"/>
            <a:ext cx="3863329" cy="2619655"/>
          </a:xfrm>
          <a:prstGeom prst="rect">
            <a:avLst/>
          </a:prstGeom>
          <a:ln w="12700">
            <a:miter lim="400000"/>
          </a:ln>
        </p:spPr>
      </p:pic>
      <p:sp>
        <p:nvSpPr>
          <p:cNvPr id="278" name="On March 27, 2020, the Coronavirus Aid, Relief, and Economic Security Act (CARES Act; P.L. 116-136) was signed into law. The CARES Act added section 505G to the Federal Food, Drug and Cosmetic (FD&amp;C) Act. Section 505G reforms and modernizes the framework"/>
          <p:cNvSpPr txBox="1"/>
          <p:nvPr/>
        </p:nvSpPr>
        <p:spPr>
          <a:xfrm>
            <a:off x="4538724" y="5260489"/>
            <a:ext cx="15115080" cy="687367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lgn="l" defTabSz="914400">
              <a:defRPr b="0">
                <a:solidFill>
                  <a:srgbClr val="293F83"/>
                </a:solidFill>
                <a:latin typeface="+mn-lt"/>
                <a:ea typeface="+mn-ea"/>
                <a:cs typeface="+mn-cs"/>
                <a:sym typeface="Avenir Heavy"/>
              </a:defRPr>
            </a:pPr>
            <a:endParaRPr lang="en-US" sz="4000" dirty="0"/>
          </a:p>
          <a:p>
            <a:pPr algn="l" defTabSz="914400">
              <a:defRPr b="0">
                <a:solidFill>
                  <a:srgbClr val="293F83"/>
                </a:solidFill>
                <a:latin typeface="+mn-lt"/>
                <a:ea typeface="+mn-ea"/>
                <a:cs typeface="+mn-cs"/>
                <a:sym typeface="Avenir Heavy"/>
              </a:defRPr>
            </a:pPr>
            <a:r>
              <a:rPr sz="4000" dirty="0"/>
              <a:t>On March 27, 2020, the Coronavirus Aid, Relief, and Economic Security Act (CARES Act; P.L. 116-136) was signed into law. The CARES Act added section 505G to the Federal Food, Drug and Cosmetic (FD&amp;C) Act. </a:t>
            </a:r>
            <a:r>
              <a:rPr sz="4000" dirty="0">
                <a:solidFill>
                  <a:srgbClr val="B02418"/>
                </a:solidFill>
              </a:rPr>
              <a:t>Section 505G reforms and modernizes the framework for the regulation of OTC monograph drugs. </a:t>
            </a:r>
            <a:br>
              <a:rPr sz="4000" dirty="0">
                <a:solidFill>
                  <a:srgbClr val="B02418"/>
                </a:solidFill>
              </a:rPr>
            </a:br>
            <a:br>
              <a:rPr sz="4000" dirty="0">
                <a:solidFill>
                  <a:srgbClr val="B02418"/>
                </a:solidFill>
              </a:rPr>
            </a:br>
            <a:r>
              <a:rPr sz="4000" dirty="0"/>
              <a:t>OTC monograph drugs </a:t>
            </a:r>
            <a:r>
              <a:rPr sz="4000" dirty="0">
                <a:solidFill>
                  <a:srgbClr val="B02418"/>
                </a:solidFill>
              </a:rPr>
              <a:t>may be marketed without an approved drug application</a:t>
            </a:r>
            <a:r>
              <a:rPr sz="4000" dirty="0">
                <a:solidFill>
                  <a:srgbClr val="C00000"/>
                </a:solidFill>
              </a:rPr>
              <a:t> </a:t>
            </a:r>
            <a:r>
              <a:rPr sz="4000" dirty="0"/>
              <a:t>under section 505 of the FD&amp;C Act if they meet the requirements of section 505G of the FD&amp;C Act, including the OTC drug monograph (OTC monograph) and other applicable requirements.</a:t>
            </a:r>
          </a:p>
        </p:txBody>
      </p:sp>
    </p:spTree>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 name="–Johnny Appleseed"/>
          <p:cNvSpPr txBox="1">
            <a:spLocks noGrp="1"/>
          </p:cNvSpPr>
          <p:nvPr>
            <p:ph type="body" idx="21"/>
          </p:nvPr>
        </p:nvSpPr>
        <p:spPr>
          <a:prstGeom prst="rect">
            <a:avLst/>
          </a:prstGeom>
        </p:spPr>
        <p:txBody>
          <a:bodyPr/>
          <a:lstStyle/>
          <a:p>
            <a:r>
              <a:rPr dirty="0"/>
              <a:t>–Johnny Appleseed</a:t>
            </a:r>
          </a:p>
        </p:txBody>
      </p:sp>
      <p:sp>
        <p:nvSpPr>
          <p:cNvPr id="281" name="“Type a quote here.”"/>
          <p:cNvSpPr txBox="1">
            <a:spLocks noGrp="1"/>
          </p:cNvSpPr>
          <p:nvPr>
            <p:ph type="body" idx="22"/>
          </p:nvPr>
        </p:nvSpPr>
        <p:spPr>
          <a:prstGeom prst="rect">
            <a:avLst/>
          </a:prstGeom>
        </p:spPr>
        <p:txBody>
          <a:bodyPr/>
          <a:lstStyle/>
          <a:p>
            <a:r>
              <a:rPr dirty="0"/>
              <a:t>“Type a quote here.” </a:t>
            </a:r>
          </a:p>
        </p:txBody>
      </p:sp>
      <p:sp>
        <p:nvSpPr>
          <p:cNvPr id="282" name="Rectangle"/>
          <p:cNvSpPr/>
          <p:nvPr/>
        </p:nvSpPr>
        <p:spPr>
          <a:xfrm>
            <a:off x="859631" y="965200"/>
            <a:ext cx="22664738" cy="11785600"/>
          </a:xfrm>
          <a:prstGeom prst="rect">
            <a:avLst/>
          </a:prstGeom>
          <a:solidFill>
            <a:srgbClr val="FFFFFF"/>
          </a:solidFill>
          <a:ln w="12700">
            <a:miter lim="400000"/>
          </a:ln>
        </p:spPr>
        <p:txBody>
          <a:bodyPr lIns="0" tIns="0" rIns="0" bIns="0" anchor="ctr"/>
          <a:lstStyle/>
          <a:p>
            <a:pPr>
              <a:defRPr sz="3200" b="0">
                <a:solidFill>
                  <a:srgbClr val="5451A3"/>
                </a:solidFill>
                <a:latin typeface="Helvetica Neue Medium"/>
                <a:ea typeface="Helvetica Neue Medium"/>
                <a:cs typeface="Helvetica Neue Medium"/>
                <a:sym typeface="Helvetica Neue Medium"/>
              </a:defRPr>
            </a:pPr>
            <a:endParaRPr dirty="0"/>
          </a:p>
        </p:txBody>
      </p:sp>
      <p:sp>
        <p:nvSpPr>
          <p:cNvPr id="284" name="2020 CARES Act"/>
          <p:cNvSpPr txBox="1"/>
          <p:nvPr/>
        </p:nvSpPr>
        <p:spPr>
          <a:xfrm>
            <a:off x="4374242" y="4605067"/>
            <a:ext cx="16638908" cy="10305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defTabSz="457200">
              <a:lnSpc>
                <a:spcPct val="90000"/>
              </a:lnSpc>
              <a:spcBef>
                <a:spcPts val="1000"/>
              </a:spcBef>
              <a:defRPr sz="6700" b="0">
                <a:solidFill>
                  <a:srgbClr val="293F83"/>
                </a:solidFill>
                <a:effectLst>
                  <a:outerShdw blurRad="12700" dist="25400" dir="2700000" rotWithShape="0">
                    <a:srgbClr val="DDDDDD"/>
                  </a:outerShdw>
                </a:effectLst>
                <a:latin typeface="+mn-lt"/>
                <a:ea typeface="+mn-ea"/>
                <a:cs typeface="+mn-cs"/>
                <a:sym typeface="Avenir Heavy"/>
              </a:defRPr>
            </a:lvl1pPr>
          </a:lstStyle>
          <a:p>
            <a:pPr algn="ctr"/>
            <a:r>
              <a:rPr dirty="0"/>
              <a:t>2020 CARES Act </a:t>
            </a:r>
          </a:p>
        </p:txBody>
      </p:sp>
      <p:pic>
        <p:nvPicPr>
          <p:cNvPr id="285" name="NHFA_LOGO-with-glow.png" descr="NHFA_LOGO-with-glow.png"/>
          <p:cNvPicPr>
            <a:picLocks noChangeAspect="1"/>
          </p:cNvPicPr>
          <p:nvPr/>
        </p:nvPicPr>
        <p:blipFill>
          <a:blip r:embed="rId2"/>
          <a:stretch>
            <a:fillRect/>
          </a:stretch>
        </p:blipFill>
        <p:spPr>
          <a:xfrm>
            <a:off x="20531509" y="10545474"/>
            <a:ext cx="3863329" cy="2619655"/>
          </a:xfrm>
          <a:prstGeom prst="rect">
            <a:avLst/>
          </a:prstGeom>
          <a:ln w="12700">
            <a:miter lim="400000"/>
          </a:ln>
        </p:spPr>
      </p:pic>
      <p:sp>
        <p:nvSpPr>
          <p:cNvPr id="286" name="SEC. 3853. DRUGS EXCLUDED FROM THE OVER-THE-COUNTER DRUG REVIEW.…"/>
          <p:cNvSpPr txBox="1"/>
          <p:nvPr/>
        </p:nvSpPr>
        <p:spPr>
          <a:xfrm>
            <a:off x="4374242" y="6069285"/>
            <a:ext cx="16157267" cy="534505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lgn="l" defTabSz="457200">
              <a:lnSpc>
                <a:spcPct val="90000"/>
              </a:lnSpc>
              <a:spcBef>
                <a:spcPts val="1000"/>
              </a:spcBef>
              <a:defRPr sz="3300" b="0">
                <a:solidFill>
                  <a:srgbClr val="293F83"/>
                </a:solidFill>
                <a:effectLst>
                  <a:outerShdw blurRad="12700" dist="25400" dir="2700000" rotWithShape="0">
                    <a:srgbClr val="DDDDDD"/>
                  </a:outerShdw>
                </a:effectLst>
                <a:latin typeface="Avenir Medium"/>
                <a:ea typeface="Avenir Medium"/>
                <a:cs typeface="Avenir Medium"/>
                <a:sym typeface="Avenir Medium"/>
              </a:defRPr>
            </a:pPr>
            <a:r>
              <a:rPr sz="4000" dirty="0"/>
              <a:t>SEC. 3853. DRUGS EXCLUDED FROM THE OVER-THE-COUNTER DRUG REVIEW.</a:t>
            </a:r>
            <a:endParaRPr sz="4000" b="1" dirty="0">
              <a:solidFill>
                <a:srgbClr val="000066"/>
              </a:solidFill>
              <a:effectLst>
                <a:outerShdw blurRad="38100" dist="38100" dir="2700000" rotWithShape="0">
                  <a:srgbClr val="000000">
                    <a:alpha val="43137"/>
                  </a:srgbClr>
                </a:outerShdw>
              </a:effectLst>
              <a:latin typeface="Constantia"/>
              <a:ea typeface="Constantia"/>
              <a:cs typeface="Constantia"/>
              <a:sym typeface="Constantia"/>
            </a:endParaRPr>
          </a:p>
          <a:p>
            <a:pPr algn="l" defTabSz="457200">
              <a:lnSpc>
                <a:spcPct val="90000"/>
              </a:lnSpc>
              <a:spcBef>
                <a:spcPts val="1000"/>
              </a:spcBef>
              <a:defRPr sz="3300" b="0">
                <a:solidFill>
                  <a:srgbClr val="293F83"/>
                </a:solidFill>
                <a:effectLst>
                  <a:outerShdw blurRad="12700" dist="25400" dir="2700000" rotWithShape="0">
                    <a:srgbClr val="DDDDDD"/>
                  </a:outerShdw>
                </a:effectLst>
                <a:latin typeface="Avenir Medium"/>
                <a:ea typeface="Avenir Medium"/>
                <a:cs typeface="Avenir Medium"/>
                <a:sym typeface="Avenir Medium"/>
              </a:defRPr>
            </a:pPr>
            <a:endParaRPr lang="en-US" sz="4000" dirty="0"/>
          </a:p>
          <a:p>
            <a:pPr algn="l" defTabSz="457200">
              <a:lnSpc>
                <a:spcPct val="90000"/>
              </a:lnSpc>
              <a:spcBef>
                <a:spcPts val="1000"/>
              </a:spcBef>
              <a:defRPr sz="3300" b="0">
                <a:solidFill>
                  <a:srgbClr val="293F83"/>
                </a:solidFill>
                <a:effectLst>
                  <a:outerShdw blurRad="12700" dist="25400" dir="2700000" rotWithShape="0">
                    <a:srgbClr val="DDDDDD"/>
                  </a:outerShdw>
                </a:effectLst>
                <a:latin typeface="Avenir Medium"/>
                <a:ea typeface="Avenir Medium"/>
                <a:cs typeface="Avenir Medium"/>
                <a:sym typeface="Avenir Medium"/>
              </a:defRPr>
            </a:pPr>
            <a:r>
              <a:rPr sz="4000" dirty="0"/>
              <a:t>(a) IN GENERAL.—Nothing in this Act (or the amendments made by this Act) shall apply </a:t>
            </a:r>
            <a:r>
              <a:rPr sz="4000" dirty="0">
                <a:solidFill>
                  <a:srgbClr val="B02418"/>
                </a:solidFill>
              </a:rPr>
              <a:t>to any nonprescription drug </a:t>
            </a:r>
            <a:r>
              <a:rPr sz="4000" dirty="0"/>
              <a:t>(as defined in section 505G(q) of the Federal Food, Drug, and Cosmetic Act, as added by section 3851 of this subtitle) </a:t>
            </a:r>
            <a:r>
              <a:rPr sz="4000" dirty="0">
                <a:solidFill>
                  <a:srgbClr val="C00000"/>
                </a:solidFill>
              </a:rPr>
              <a:t>which was excluded by the Food and Drug Administration from the Over-the-Counter Drug Review in accordance with the paragraph numbered 25 on page 9466 of volume 37 of the Federal Register, published on May 11, 1972</a:t>
            </a:r>
            <a:r>
              <a:rPr sz="4000" dirty="0"/>
              <a:t>.  </a:t>
            </a:r>
          </a:p>
        </p:txBody>
      </p:sp>
      <p:sp>
        <p:nvSpPr>
          <p:cNvPr id="2" name="Rectangle">
            <a:extLst>
              <a:ext uri="{FF2B5EF4-FFF2-40B4-BE49-F238E27FC236}">
                <a16:creationId xmlns:a16="http://schemas.microsoft.com/office/drawing/2014/main" id="{BE225A21-290B-5E6E-E8C6-8EFCD80FE18F}"/>
              </a:ext>
            </a:extLst>
          </p:cNvPr>
          <p:cNvSpPr/>
          <p:nvPr/>
        </p:nvSpPr>
        <p:spPr>
          <a:xfrm>
            <a:off x="5222719" y="2554017"/>
            <a:ext cx="14941953" cy="1270001"/>
          </a:xfrm>
          <a:prstGeom prst="rect">
            <a:avLst/>
          </a:prstGeom>
          <a:gradFill>
            <a:gsLst>
              <a:gs pos="78212">
                <a:srgbClr val="5451A3"/>
              </a:gs>
              <a:gs pos="100000">
                <a:srgbClr val="A9A8D1"/>
              </a:gs>
              <a:gs pos="100000">
                <a:srgbClr val="FFFFFF"/>
              </a:gs>
            </a:gsLst>
            <a:path path="circle">
              <a:fillToRect l="37721" t="-19636" r="62278" b="119636"/>
            </a:path>
          </a:gradFill>
          <a:ln w="12700">
            <a:miter lim="400000"/>
          </a:ln>
          <a:effectLst>
            <a:outerShdw blurRad="355600" rotWithShape="0">
              <a:srgbClr val="000000">
                <a:alpha val="75000"/>
              </a:srgbClr>
            </a:outerShdw>
          </a:effectLst>
        </p:spPr>
        <p:txBody>
          <a:bodyPr lIns="0" tIns="0" rIns="0" bIns="0" anchor="ctr"/>
          <a:lstStyle/>
          <a:p>
            <a:pPr>
              <a:defRPr sz="3200" b="0">
                <a:solidFill>
                  <a:srgbClr val="5451A3"/>
                </a:solidFill>
                <a:latin typeface="Helvetica Neue Medium"/>
                <a:ea typeface="Helvetica Neue Medium"/>
                <a:cs typeface="Helvetica Neue Medium"/>
                <a:sym typeface="Helvetica Neue Medium"/>
              </a:defRPr>
            </a:pPr>
            <a:r>
              <a:rPr lang="en-US" sz="6000" dirty="0">
                <a:solidFill>
                  <a:schemeClr val="bg1"/>
                </a:solidFill>
              </a:rPr>
              <a:t>Homeopathic Drugs Excluded</a:t>
            </a:r>
            <a:endParaRPr sz="6000" dirty="0">
              <a:solidFill>
                <a:schemeClr val="bg1"/>
              </a:solidFill>
            </a:endParaRPr>
          </a:p>
        </p:txBody>
      </p:sp>
    </p:spTree>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 name="–Johnny Appleseed"/>
          <p:cNvSpPr txBox="1">
            <a:spLocks noGrp="1"/>
          </p:cNvSpPr>
          <p:nvPr>
            <p:ph type="body" idx="21"/>
          </p:nvPr>
        </p:nvSpPr>
        <p:spPr>
          <a:prstGeom prst="rect">
            <a:avLst/>
          </a:prstGeom>
        </p:spPr>
        <p:txBody>
          <a:bodyPr/>
          <a:lstStyle/>
          <a:p>
            <a:r>
              <a:rPr dirty="0"/>
              <a:t>–Johnny Appleseed</a:t>
            </a:r>
          </a:p>
        </p:txBody>
      </p:sp>
      <p:sp>
        <p:nvSpPr>
          <p:cNvPr id="289" name="“Type a quote here.”"/>
          <p:cNvSpPr txBox="1">
            <a:spLocks noGrp="1"/>
          </p:cNvSpPr>
          <p:nvPr>
            <p:ph type="body" idx="22"/>
          </p:nvPr>
        </p:nvSpPr>
        <p:spPr>
          <a:prstGeom prst="rect">
            <a:avLst/>
          </a:prstGeom>
        </p:spPr>
        <p:txBody>
          <a:bodyPr/>
          <a:lstStyle/>
          <a:p>
            <a:r>
              <a:rPr dirty="0"/>
              <a:t>“Type a quote here.” </a:t>
            </a:r>
          </a:p>
        </p:txBody>
      </p:sp>
      <p:sp>
        <p:nvSpPr>
          <p:cNvPr id="290" name="Rectangle"/>
          <p:cNvSpPr/>
          <p:nvPr/>
        </p:nvSpPr>
        <p:spPr>
          <a:xfrm>
            <a:off x="859631" y="965200"/>
            <a:ext cx="22664738" cy="11785600"/>
          </a:xfrm>
          <a:prstGeom prst="rect">
            <a:avLst/>
          </a:prstGeom>
          <a:solidFill>
            <a:srgbClr val="FFFFFF"/>
          </a:solidFill>
          <a:ln w="12700">
            <a:miter lim="400000"/>
          </a:ln>
        </p:spPr>
        <p:txBody>
          <a:bodyPr lIns="0" tIns="0" rIns="0" bIns="0" anchor="ctr"/>
          <a:lstStyle/>
          <a:p>
            <a:pPr>
              <a:defRPr sz="3200" b="0">
                <a:solidFill>
                  <a:srgbClr val="5451A3"/>
                </a:solidFill>
                <a:latin typeface="Helvetica Neue Medium"/>
                <a:ea typeface="Helvetica Neue Medium"/>
                <a:cs typeface="Helvetica Neue Medium"/>
                <a:sym typeface="Helvetica Neue Medium"/>
              </a:defRPr>
            </a:pPr>
            <a:endParaRPr dirty="0"/>
          </a:p>
        </p:txBody>
      </p:sp>
      <p:sp>
        <p:nvSpPr>
          <p:cNvPr id="291" name="2022 FDA New Homeopathic Guidance  Finalized"/>
          <p:cNvSpPr txBox="1"/>
          <p:nvPr/>
        </p:nvSpPr>
        <p:spPr>
          <a:xfrm>
            <a:off x="4799066" y="2318412"/>
            <a:ext cx="14366112" cy="204158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defTabSz="457200">
              <a:lnSpc>
                <a:spcPct val="90000"/>
              </a:lnSpc>
              <a:defRPr sz="7000" b="0">
                <a:solidFill>
                  <a:srgbClr val="632423"/>
                </a:solidFill>
                <a:effectLst>
                  <a:outerShdw blurRad="12700" dist="25400" dir="2700000" rotWithShape="0">
                    <a:srgbClr val="DDDDDD"/>
                  </a:outerShdw>
                </a:effectLst>
                <a:latin typeface="+mn-lt"/>
                <a:ea typeface="+mn-ea"/>
                <a:cs typeface="+mn-cs"/>
                <a:sym typeface="Avenir Heavy"/>
              </a:defRPr>
            </a:pPr>
            <a:r>
              <a:rPr dirty="0">
                <a:solidFill>
                  <a:srgbClr val="FF0000"/>
                </a:solidFill>
              </a:rPr>
              <a:t>2022 FDA</a:t>
            </a:r>
            <a:br>
              <a:rPr dirty="0"/>
            </a:br>
            <a:r>
              <a:rPr dirty="0"/>
              <a:t>New Homeopathic Guidance  Finalized </a:t>
            </a:r>
          </a:p>
        </p:txBody>
      </p:sp>
      <p:sp>
        <p:nvSpPr>
          <p:cNvPr id="292" name="December 2022…"/>
          <p:cNvSpPr txBox="1"/>
          <p:nvPr/>
        </p:nvSpPr>
        <p:spPr>
          <a:xfrm>
            <a:off x="3878896" y="5626386"/>
            <a:ext cx="16638908" cy="17266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defTabSz="457200">
              <a:lnSpc>
                <a:spcPct val="90000"/>
              </a:lnSpc>
              <a:spcBef>
                <a:spcPts val="1000"/>
              </a:spcBef>
              <a:defRPr sz="4800" b="0">
                <a:solidFill>
                  <a:srgbClr val="293F83"/>
                </a:solidFill>
                <a:effectLst>
                  <a:outerShdw blurRad="12700" dist="25400" dir="2700000" rotWithShape="0">
                    <a:srgbClr val="DDDDDD"/>
                  </a:outerShdw>
                </a:effectLst>
                <a:latin typeface="Avenir Black"/>
                <a:ea typeface="Avenir Black"/>
                <a:cs typeface="Avenir Black"/>
                <a:sym typeface="Avenir Black"/>
              </a:defRPr>
            </a:pPr>
            <a:r>
              <a:rPr sz="5400" dirty="0"/>
              <a:t>December 2022 </a:t>
            </a:r>
          </a:p>
          <a:p>
            <a:pPr algn="l" defTabSz="457200">
              <a:lnSpc>
                <a:spcPct val="90000"/>
              </a:lnSpc>
              <a:spcBef>
                <a:spcPts val="1000"/>
              </a:spcBef>
              <a:defRPr sz="4800" b="0">
                <a:solidFill>
                  <a:srgbClr val="293F83"/>
                </a:solidFill>
                <a:effectLst>
                  <a:outerShdw blurRad="12700" dist="25400" dir="2700000" rotWithShape="0">
                    <a:srgbClr val="DDDDDD"/>
                  </a:outerShdw>
                </a:effectLst>
                <a:latin typeface="Avenir Medium"/>
                <a:ea typeface="Avenir Medium"/>
                <a:cs typeface="Avenir Medium"/>
                <a:sym typeface="Avenir Medium"/>
              </a:defRPr>
            </a:pPr>
            <a:r>
              <a:rPr sz="5400" dirty="0"/>
              <a:t>FDA Comment Period Closed and New Guidance Finalized</a:t>
            </a:r>
          </a:p>
        </p:txBody>
      </p:sp>
      <p:pic>
        <p:nvPicPr>
          <p:cNvPr id="293" name="NHFA_LOGO-with-glow.png" descr="NHFA_LOGO-with-glow.png"/>
          <p:cNvPicPr>
            <a:picLocks noChangeAspect="1"/>
          </p:cNvPicPr>
          <p:nvPr/>
        </p:nvPicPr>
        <p:blipFill>
          <a:blip r:embed="rId2"/>
          <a:stretch>
            <a:fillRect/>
          </a:stretch>
        </p:blipFill>
        <p:spPr>
          <a:xfrm>
            <a:off x="20531509" y="10545474"/>
            <a:ext cx="3863329" cy="2619655"/>
          </a:xfrm>
          <a:prstGeom prst="rect">
            <a:avLst/>
          </a:prstGeom>
          <a:ln w="12700">
            <a:miter lim="400000"/>
          </a:ln>
        </p:spPr>
      </p:pic>
      <p:sp>
        <p:nvSpPr>
          <p:cNvPr id="294" name="Homeopathic Drug Products Guidance…"/>
          <p:cNvSpPr txBox="1"/>
          <p:nvPr/>
        </p:nvSpPr>
        <p:spPr>
          <a:xfrm>
            <a:off x="5118472" y="7832168"/>
            <a:ext cx="12454916" cy="203708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defTabSz="914400">
              <a:spcBef>
                <a:spcPts val="800"/>
              </a:spcBef>
              <a:defRPr sz="5300" b="0">
                <a:solidFill>
                  <a:srgbClr val="DC9C5B"/>
                </a:solidFill>
                <a:latin typeface="+mn-lt"/>
                <a:ea typeface="+mn-ea"/>
                <a:cs typeface="+mn-cs"/>
                <a:sym typeface="Avenir Heavy"/>
              </a:defRPr>
            </a:pPr>
            <a:r>
              <a:rPr u="sng" dirty="0">
                <a:hlinkClick r:id="rId3"/>
              </a:rPr>
              <a:t>Homeopathic Drug Products Guidance </a:t>
            </a:r>
            <a:endParaRPr u="sng" dirty="0"/>
          </a:p>
          <a:p>
            <a:pPr defTabSz="914400">
              <a:spcBef>
                <a:spcPts val="800"/>
              </a:spcBef>
              <a:defRPr sz="5300" b="0">
                <a:solidFill>
                  <a:srgbClr val="DC9C5B"/>
                </a:solidFill>
                <a:latin typeface="+mn-lt"/>
                <a:ea typeface="+mn-ea"/>
                <a:cs typeface="+mn-cs"/>
                <a:sym typeface="Avenir Heavy"/>
              </a:defRPr>
            </a:pPr>
            <a:r>
              <a:rPr u="sng" dirty="0">
                <a:hlinkClick r:id="rId3"/>
              </a:rPr>
              <a:t>for FDA Staff and Industry </a:t>
            </a:r>
            <a:r>
              <a:rPr u="sng" dirty="0"/>
              <a:t>– Dec 2022</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Rectangle"/>
          <p:cNvSpPr/>
          <p:nvPr/>
        </p:nvSpPr>
        <p:spPr>
          <a:xfrm>
            <a:off x="859631" y="965200"/>
            <a:ext cx="22664738" cy="11785600"/>
          </a:xfrm>
          <a:prstGeom prst="rect">
            <a:avLst/>
          </a:prstGeom>
          <a:solidFill>
            <a:srgbClr val="FFFFFF"/>
          </a:solidFill>
          <a:ln w="12700">
            <a:miter lim="400000"/>
          </a:ln>
        </p:spPr>
        <p:txBody>
          <a:bodyPr lIns="0" tIns="0" rIns="0" bIns="0" anchor="ctr"/>
          <a:lstStyle/>
          <a:p>
            <a:pPr>
              <a:defRPr sz="3200" b="0">
                <a:solidFill>
                  <a:srgbClr val="5451A3"/>
                </a:solidFill>
                <a:latin typeface="Helvetica Neue Medium"/>
                <a:ea typeface="Helvetica Neue Medium"/>
                <a:cs typeface="Helvetica Neue Medium"/>
                <a:sym typeface="Helvetica Neue Medium"/>
              </a:defRPr>
            </a:pPr>
            <a:endParaRPr dirty="0"/>
          </a:p>
        </p:txBody>
      </p:sp>
      <p:sp>
        <p:nvSpPr>
          <p:cNvPr id="129" name="Rectangle"/>
          <p:cNvSpPr/>
          <p:nvPr/>
        </p:nvSpPr>
        <p:spPr>
          <a:xfrm>
            <a:off x="3483322" y="1601589"/>
            <a:ext cx="17087156" cy="4697611"/>
          </a:xfrm>
          <a:prstGeom prst="rect">
            <a:avLst/>
          </a:prstGeom>
          <a:solidFill>
            <a:srgbClr val="632423"/>
          </a:solidFill>
          <a:ln w="12700">
            <a:miter lim="400000"/>
          </a:ln>
        </p:spPr>
        <p:txBody>
          <a:bodyPr lIns="0" tIns="0" rIns="0" bIns="0" anchor="ctr"/>
          <a:lstStyle/>
          <a:p>
            <a:pPr>
              <a:defRPr sz="3200" b="0">
                <a:solidFill>
                  <a:srgbClr val="FFFFFF"/>
                </a:solidFill>
                <a:latin typeface="Helvetica Neue Medium"/>
                <a:ea typeface="Helvetica Neue Medium"/>
                <a:cs typeface="Helvetica Neue Medium"/>
                <a:sym typeface="Helvetica Neue Medium"/>
              </a:defRPr>
            </a:pPr>
            <a:endParaRPr dirty="0"/>
          </a:p>
        </p:txBody>
      </p:sp>
      <p:sp>
        <p:nvSpPr>
          <p:cNvPr id="130" name="Rectangle"/>
          <p:cNvSpPr/>
          <p:nvPr/>
        </p:nvSpPr>
        <p:spPr>
          <a:xfrm>
            <a:off x="3483322" y="7062589"/>
            <a:ext cx="17087156" cy="4697611"/>
          </a:xfrm>
          <a:prstGeom prst="rect">
            <a:avLst/>
          </a:prstGeom>
          <a:solidFill>
            <a:srgbClr val="5451A3"/>
          </a:solidFill>
          <a:ln w="12700">
            <a:miter lim="400000"/>
          </a:ln>
        </p:spPr>
        <p:txBody>
          <a:bodyPr lIns="0" tIns="0" rIns="0" bIns="0" anchor="ctr"/>
          <a:lstStyle/>
          <a:p>
            <a:pPr>
              <a:defRPr sz="3200" b="0">
                <a:solidFill>
                  <a:srgbClr val="FFFFFF"/>
                </a:solidFill>
                <a:latin typeface="Helvetica Neue Medium"/>
                <a:ea typeface="Helvetica Neue Medium"/>
                <a:cs typeface="Helvetica Neue Medium"/>
                <a:sym typeface="Helvetica Neue Medium"/>
              </a:defRPr>
            </a:pPr>
            <a:endParaRPr dirty="0"/>
          </a:p>
        </p:txBody>
      </p:sp>
      <p:sp>
        <p:nvSpPr>
          <p:cNvPr id="131" name="State Law"/>
          <p:cNvSpPr txBox="1"/>
          <p:nvPr/>
        </p:nvSpPr>
        <p:spPr>
          <a:xfrm>
            <a:off x="8863964" y="2203449"/>
            <a:ext cx="5970271" cy="18415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defTabSz="457200">
              <a:defRPr sz="10000" b="0">
                <a:solidFill>
                  <a:srgbClr val="FFFFFF"/>
                </a:solidFill>
                <a:effectLst>
                  <a:outerShdw blurRad="12700" dist="25400" dir="2700000" rotWithShape="0">
                    <a:srgbClr val="DDDDDD"/>
                  </a:outerShdw>
                </a:effectLst>
                <a:latin typeface="+mn-lt"/>
                <a:ea typeface="+mn-ea"/>
                <a:cs typeface="+mn-cs"/>
                <a:sym typeface="Avenir Heavy"/>
              </a:defRPr>
            </a:lvl1pPr>
          </a:lstStyle>
          <a:p>
            <a:r>
              <a:rPr dirty="0"/>
              <a:t>State Law</a:t>
            </a:r>
          </a:p>
        </p:txBody>
      </p:sp>
      <p:sp>
        <p:nvSpPr>
          <p:cNvPr id="132" name="Homeopathic Occupation"/>
          <p:cNvSpPr txBox="1"/>
          <p:nvPr/>
        </p:nvSpPr>
        <p:spPr>
          <a:xfrm>
            <a:off x="8379390" y="4146550"/>
            <a:ext cx="7354761" cy="9525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defTabSz="914400">
              <a:defRPr sz="4900" b="0">
                <a:solidFill>
                  <a:srgbClr val="FFFFFF"/>
                </a:solidFill>
                <a:latin typeface="Avenir Medium"/>
                <a:ea typeface="Avenir Medium"/>
                <a:cs typeface="Avenir Medium"/>
                <a:sym typeface="Avenir Medium"/>
              </a:defRPr>
            </a:lvl1pPr>
          </a:lstStyle>
          <a:p>
            <a:r>
              <a:rPr dirty="0"/>
              <a:t>Homeopathic Occupation</a:t>
            </a:r>
          </a:p>
        </p:txBody>
      </p:sp>
      <p:sp>
        <p:nvSpPr>
          <p:cNvPr id="133" name="Federal Law"/>
          <p:cNvSpPr txBox="1"/>
          <p:nvPr/>
        </p:nvSpPr>
        <p:spPr>
          <a:xfrm>
            <a:off x="8359139" y="7334249"/>
            <a:ext cx="7335521" cy="18415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defTabSz="457200">
              <a:defRPr sz="10000" b="0">
                <a:solidFill>
                  <a:srgbClr val="FFFFFF"/>
                </a:solidFill>
                <a:effectLst>
                  <a:outerShdw blurRad="12700" dist="25400" dir="2700000" rotWithShape="0">
                    <a:srgbClr val="DDDDDD"/>
                  </a:outerShdw>
                </a:effectLst>
                <a:latin typeface="+mn-lt"/>
                <a:ea typeface="+mn-ea"/>
                <a:cs typeface="+mn-cs"/>
                <a:sym typeface="Avenir Heavy"/>
              </a:defRPr>
            </a:lvl1pPr>
          </a:lstStyle>
          <a:p>
            <a:r>
              <a:rPr dirty="0"/>
              <a:t>Federal Law</a:t>
            </a:r>
          </a:p>
        </p:txBody>
      </p:sp>
      <p:sp>
        <p:nvSpPr>
          <p:cNvPr id="134" name="Manufacturing, Selling, Marketing or…"/>
          <p:cNvSpPr txBox="1"/>
          <p:nvPr/>
        </p:nvSpPr>
        <p:spPr>
          <a:xfrm>
            <a:off x="5229224" y="9157394"/>
            <a:ext cx="14204951" cy="18288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defTabSz="914400">
              <a:defRPr sz="5000" b="0">
                <a:solidFill>
                  <a:srgbClr val="FFFFFF"/>
                </a:solidFill>
                <a:latin typeface="Avenir Medium"/>
                <a:ea typeface="Avenir Medium"/>
                <a:cs typeface="Avenir Medium"/>
                <a:sym typeface="Avenir Medium"/>
              </a:defRPr>
            </a:pPr>
            <a:r>
              <a:rPr dirty="0"/>
              <a:t>Manufacturing, Selling, Marketing or </a:t>
            </a:r>
          </a:p>
          <a:p>
            <a:pPr defTabSz="914400">
              <a:defRPr sz="5000" b="0">
                <a:solidFill>
                  <a:srgbClr val="FFFFFF"/>
                </a:solidFill>
                <a:latin typeface="Avenir Medium"/>
                <a:ea typeface="Avenir Medium"/>
                <a:cs typeface="Avenir Medium"/>
                <a:sym typeface="Avenir Medium"/>
              </a:defRPr>
            </a:pPr>
            <a:r>
              <a:rPr dirty="0"/>
              <a:t>Making Health Claims of Homeopathic Remedies</a:t>
            </a:r>
          </a:p>
        </p:txBody>
      </p:sp>
      <p:pic>
        <p:nvPicPr>
          <p:cNvPr id="135" name="NHFA_LOGO-with-glow.png" descr="NHFA_LOGO-with-glow.png"/>
          <p:cNvPicPr>
            <a:picLocks noChangeAspect="1"/>
          </p:cNvPicPr>
          <p:nvPr/>
        </p:nvPicPr>
        <p:blipFill>
          <a:blip r:embed="rId2"/>
          <a:stretch>
            <a:fillRect/>
          </a:stretch>
        </p:blipFill>
        <p:spPr>
          <a:xfrm>
            <a:off x="20531509" y="10545474"/>
            <a:ext cx="3863329" cy="2619655"/>
          </a:xfrm>
          <a:prstGeom prst="rect">
            <a:avLst/>
          </a:prstGeom>
          <a:ln w="12700">
            <a:miter lim="400000"/>
          </a:ln>
        </p:spPr>
      </p:pic>
    </p:spTree>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 name="–Johnny Appleseed"/>
          <p:cNvSpPr txBox="1">
            <a:spLocks noGrp="1"/>
          </p:cNvSpPr>
          <p:nvPr>
            <p:ph type="body" idx="21"/>
          </p:nvPr>
        </p:nvSpPr>
        <p:spPr>
          <a:prstGeom prst="rect">
            <a:avLst/>
          </a:prstGeom>
        </p:spPr>
        <p:txBody>
          <a:bodyPr/>
          <a:lstStyle/>
          <a:p>
            <a:r>
              <a:rPr dirty="0"/>
              <a:t>–Johnny Appleseed</a:t>
            </a:r>
          </a:p>
        </p:txBody>
      </p:sp>
      <p:sp>
        <p:nvSpPr>
          <p:cNvPr id="312" name="“Type a quote here.”"/>
          <p:cNvSpPr txBox="1">
            <a:spLocks noGrp="1"/>
          </p:cNvSpPr>
          <p:nvPr>
            <p:ph type="body" idx="22"/>
          </p:nvPr>
        </p:nvSpPr>
        <p:spPr>
          <a:prstGeom prst="rect">
            <a:avLst/>
          </a:prstGeom>
        </p:spPr>
        <p:txBody>
          <a:bodyPr/>
          <a:lstStyle/>
          <a:p>
            <a:r>
              <a:rPr dirty="0"/>
              <a:t>“Type a quote here.” </a:t>
            </a:r>
          </a:p>
        </p:txBody>
      </p:sp>
      <p:sp>
        <p:nvSpPr>
          <p:cNvPr id="313" name="Rectangle"/>
          <p:cNvSpPr/>
          <p:nvPr/>
        </p:nvSpPr>
        <p:spPr>
          <a:xfrm>
            <a:off x="859631" y="965200"/>
            <a:ext cx="22664738" cy="11785600"/>
          </a:xfrm>
          <a:prstGeom prst="rect">
            <a:avLst/>
          </a:prstGeom>
          <a:solidFill>
            <a:srgbClr val="FFFFFF"/>
          </a:solidFill>
          <a:ln w="12700">
            <a:miter lim="400000"/>
          </a:ln>
        </p:spPr>
        <p:txBody>
          <a:bodyPr lIns="0" tIns="0" rIns="0" bIns="0" anchor="ctr"/>
          <a:lstStyle/>
          <a:p>
            <a:pPr>
              <a:defRPr sz="3200" b="0">
                <a:solidFill>
                  <a:srgbClr val="5451A3"/>
                </a:solidFill>
                <a:latin typeface="Helvetica Neue Medium"/>
                <a:ea typeface="Helvetica Neue Medium"/>
                <a:cs typeface="Helvetica Neue Medium"/>
                <a:sym typeface="Helvetica Neue Medium"/>
              </a:defRPr>
            </a:pPr>
            <a:endParaRPr dirty="0"/>
          </a:p>
        </p:txBody>
      </p:sp>
      <p:sp>
        <p:nvSpPr>
          <p:cNvPr id="314" name="Homeopathic Remedies"/>
          <p:cNvSpPr txBox="1"/>
          <p:nvPr/>
        </p:nvSpPr>
        <p:spPr>
          <a:xfrm>
            <a:off x="4290602" y="1984232"/>
            <a:ext cx="15459360" cy="16414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defTabSz="457200">
              <a:defRPr sz="10000" b="0">
                <a:solidFill>
                  <a:srgbClr val="632423"/>
                </a:solidFill>
                <a:effectLst>
                  <a:outerShdw blurRad="12700" dist="25400" dir="2700000" rotWithShape="0">
                    <a:srgbClr val="DDDDDD"/>
                  </a:outerShdw>
                </a:effectLst>
                <a:latin typeface="+mn-lt"/>
                <a:ea typeface="+mn-ea"/>
                <a:cs typeface="+mn-cs"/>
                <a:sym typeface="Avenir Heavy"/>
              </a:defRPr>
            </a:lvl1pPr>
          </a:lstStyle>
          <a:p>
            <a:r>
              <a:rPr lang="en-US" b="1" dirty="0"/>
              <a:t>??</a:t>
            </a:r>
            <a:r>
              <a:rPr b="1" dirty="0"/>
              <a:t>Homeopathic Remedies</a:t>
            </a:r>
            <a:r>
              <a:rPr lang="en-US" b="1" dirty="0"/>
              <a:t>??</a:t>
            </a:r>
            <a:r>
              <a:rPr b="1" dirty="0"/>
              <a:t> </a:t>
            </a:r>
          </a:p>
        </p:txBody>
      </p:sp>
      <p:sp>
        <p:nvSpPr>
          <p:cNvPr id="315" name="FDA Website June 18  2023…"/>
          <p:cNvSpPr txBox="1"/>
          <p:nvPr/>
        </p:nvSpPr>
        <p:spPr>
          <a:xfrm>
            <a:off x="3878896" y="6309308"/>
            <a:ext cx="16638908" cy="564257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a:spcBef>
                <a:spcPts val="4500"/>
              </a:spcBef>
              <a:defRPr sz="3300" b="0">
                <a:solidFill>
                  <a:srgbClr val="293F83"/>
                </a:solidFill>
                <a:latin typeface="Avenir Medium"/>
                <a:ea typeface="Avenir Medium"/>
                <a:cs typeface="Avenir Medium"/>
                <a:sym typeface="Avenir Medium"/>
              </a:defRPr>
            </a:pPr>
            <a:r>
              <a:rPr sz="4000" dirty="0"/>
              <a:t>On December 6, 2022, FDA issued a final guidance, Homeopathic Drug Products, that describes the agency’s approach to prioritizing regulatory actions for homeopathic products posing the greatest risk to patients. </a:t>
            </a:r>
            <a:r>
              <a:rPr sz="4000" dirty="0">
                <a:solidFill>
                  <a:srgbClr val="B02418"/>
                </a:solidFill>
              </a:rPr>
              <a:t>The FDA is prioritizing specific categories of drugs, such as those intended for populations at greater risk for adverse reactions. There are currently no FDA-approved products labeled as homeopathic, </a:t>
            </a:r>
            <a:r>
              <a:rPr sz="4000" dirty="0"/>
              <a:t>and the agency cannot ensure these drugs meet standards for safety, effectiveness, and quality. Previously, the FDA warned the public about homeopathic products, including those containing a </a:t>
            </a:r>
            <a:r>
              <a:rPr sz="4000" dirty="0">
                <a:solidFill>
                  <a:srgbClr val="B02418"/>
                </a:solidFill>
              </a:rPr>
              <a:t>toxic substance</a:t>
            </a:r>
            <a:r>
              <a:rPr sz="4000" dirty="0"/>
              <a:t> and ones recalled due to </a:t>
            </a:r>
            <a:r>
              <a:rPr sz="4000" dirty="0">
                <a:solidFill>
                  <a:srgbClr val="B02418"/>
                </a:solidFill>
              </a:rPr>
              <a:t>contamination</a:t>
            </a:r>
            <a:r>
              <a:rPr sz="4000" dirty="0"/>
              <a:t>. </a:t>
            </a:r>
          </a:p>
        </p:txBody>
      </p:sp>
      <p:pic>
        <p:nvPicPr>
          <p:cNvPr id="316" name="NHFA_LOGO-with-glow.png" descr="NHFA_LOGO-with-glow.png"/>
          <p:cNvPicPr>
            <a:picLocks noChangeAspect="1"/>
          </p:cNvPicPr>
          <p:nvPr/>
        </p:nvPicPr>
        <p:blipFill>
          <a:blip r:embed="rId2"/>
          <a:stretch>
            <a:fillRect/>
          </a:stretch>
        </p:blipFill>
        <p:spPr>
          <a:xfrm>
            <a:off x="20645987" y="10450075"/>
            <a:ext cx="3863329" cy="2619655"/>
          </a:xfrm>
          <a:prstGeom prst="rect">
            <a:avLst/>
          </a:prstGeom>
          <a:ln w="12700">
            <a:miter lim="400000"/>
          </a:ln>
        </p:spPr>
      </p:pic>
      <p:sp>
        <p:nvSpPr>
          <p:cNvPr id="317" name="Is FDA going to remove homeopathic products from the market?"/>
          <p:cNvSpPr txBox="1"/>
          <p:nvPr/>
        </p:nvSpPr>
        <p:spPr>
          <a:xfrm>
            <a:off x="2633077" y="3848807"/>
            <a:ext cx="19621500" cy="29654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lgn="l" defTabSz="457200">
              <a:lnSpc>
                <a:spcPct val="90000"/>
              </a:lnSpc>
              <a:spcBef>
                <a:spcPts val="1000"/>
              </a:spcBef>
              <a:defRPr sz="5400" b="0">
                <a:solidFill>
                  <a:srgbClr val="293F83"/>
                </a:solidFill>
                <a:effectLst>
                  <a:outerShdw blurRad="12700" dist="25400" dir="2700000" rotWithShape="0">
                    <a:srgbClr val="DDDDDD"/>
                  </a:outerShdw>
                </a:effectLst>
                <a:latin typeface="Avenir Medium"/>
                <a:ea typeface="Avenir Medium"/>
                <a:cs typeface="Avenir Medium"/>
                <a:sym typeface="Avenir Medium"/>
              </a:defRPr>
            </a:lvl1pPr>
          </a:lstStyle>
          <a:p>
            <a:pPr algn="ctr"/>
            <a:r>
              <a:rPr dirty="0"/>
              <a:t>Is FDA going to remove homeopathic products from the market?</a:t>
            </a:r>
            <a:endParaRPr lang="en-US" dirty="0"/>
          </a:p>
          <a:p>
            <a:pPr marL="0" marR="0" lvl="0" indent="0" algn="ctr" defTabSz="825500" rtl="0" eaLnBrk="1" fontAlgn="auto" latinLnBrk="0" hangingPunct="0">
              <a:lnSpc>
                <a:spcPct val="100000"/>
              </a:lnSpc>
              <a:spcBef>
                <a:spcPts val="4500"/>
              </a:spcBef>
              <a:spcAft>
                <a:spcPts val="0"/>
              </a:spcAft>
              <a:buClrTx/>
              <a:buSzTx/>
              <a:buFontTx/>
              <a:buNone/>
              <a:tabLst/>
              <a:defRPr sz="4300" b="0">
                <a:solidFill>
                  <a:srgbClr val="293F83"/>
                </a:solidFill>
                <a:latin typeface="Avenir Black"/>
                <a:ea typeface="Avenir Black"/>
                <a:cs typeface="Avenir Black"/>
                <a:sym typeface="Avenir Black"/>
              </a:defRPr>
            </a:pPr>
            <a:r>
              <a:rPr kumimoji="0" lang="en-US" sz="4300" b="1" i="0" u="none" strike="noStrike" kern="0" cap="none" spc="0" normalizeH="0" baseline="0" noProof="0" dirty="0">
                <a:ln>
                  <a:noFill/>
                </a:ln>
                <a:solidFill>
                  <a:srgbClr val="293F83"/>
                </a:solidFill>
                <a:effectLst/>
                <a:uLnTx/>
                <a:uFillTx/>
                <a:latin typeface="Avenir Black"/>
                <a:sym typeface="Avenir Black"/>
              </a:rPr>
              <a:t>FDA Website June 18  2023</a:t>
            </a:r>
          </a:p>
          <a:p>
            <a:pPr algn="ctr"/>
            <a:endParaRPr dirty="0"/>
          </a:p>
        </p:txBody>
      </p:sp>
    </p:spTree>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 name="–Johnny Appleseed"/>
          <p:cNvSpPr txBox="1">
            <a:spLocks noGrp="1"/>
          </p:cNvSpPr>
          <p:nvPr>
            <p:ph type="body" idx="21"/>
          </p:nvPr>
        </p:nvSpPr>
        <p:spPr>
          <a:prstGeom prst="rect">
            <a:avLst/>
          </a:prstGeom>
        </p:spPr>
        <p:txBody>
          <a:bodyPr/>
          <a:lstStyle/>
          <a:p>
            <a:r>
              <a:rPr dirty="0"/>
              <a:t>–Johnny Appleseed</a:t>
            </a:r>
          </a:p>
        </p:txBody>
      </p:sp>
      <p:sp>
        <p:nvSpPr>
          <p:cNvPr id="336" name="“Type a quote here.”"/>
          <p:cNvSpPr txBox="1">
            <a:spLocks noGrp="1"/>
          </p:cNvSpPr>
          <p:nvPr>
            <p:ph type="body" idx="22"/>
          </p:nvPr>
        </p:nvSpPr>
        <p:spPr>
          <a:prstGeom prst="rect">
            <a:avLst/>
          </a:prstGeom>
        </p:spPr>
        <p:txBody>
          <a:bodyPr/>
          <a:lstStyle/>
          <a:p>
            <a:r>
              <a:rPr dirty="0"/>
              <a:t>“Type a quote here.” </a:t>
            </a:r>
          </a:p>
        </p:txBody>
      </p:sp>
      <p:sp>
        <p:nvSpPr>
          <p:cNvPr id="337" name="Rectangle"/>
          <p:cNvSpPr/>
          <p:nvPr/>
        </p:nvSpPr>
        <p:spPr>
          <a:xfrm>
            <a:off x="859631" y="965200"/>
            <a:ext cx="22664738" cy="11785600"/>
          </a:xfrm>
          <a:prstGeom prst="rect">
            <a:avLst/>
          </a:prstGeom>
          <a:solidFill>
            <a:srgbClr val="FFFFFF"/>
          </a:solidFill>
          <a:ln w="12700">
            <a:miter lim="400000"/>
          </a:ln>
        </p:spPr>
        <p:txBody>
          <a:bodyPr lIns="0" tIns="0" rIns="0" bIns="0" anchor="ctr"/>
          <a:lstStyle/>
          <a:p>
            <a:pPr>
              <a:defRPr sz="3200" b="0">
                <a:solidFill>
                  <a:srgbClr val="5451A3"/>
                </a:solidFill>
                <a:latin typeface="Helvetica Neue Medium"/>
                <a:ea typeface="Helvetica Neue Medium"/>
                <a:cs typeface="Helvetica Neue Medium"/>
                <a:sym typeface="Helvetica Neue Medium"/>
              </a:defRPr>
            </a:pPr>
            <a:endParaRPr dirty="0"/>
          </a:p>
        </p:txBody>
      </p:sp>
      <p:sp>
        <p:nvSpPr>
          <p:cNvPr id="338" name="Homeopathic Remedies"/>
          <p:cNvSpPr txBox="1"/>
          <p:nvPr/>
        </p:nvSpPr>
        <p:spPr>
          <a:xfrm>
            <a:off x="5480029" y="1984232"/>
            <a:ext cx="13080504" cy="16414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defTabSz="457200">
              <a:defRPr sz="10000" b="0">
                <a:solidFill>
                  <a:srgbClr val="632423"/>
                </a:solidFill>
                <a:effectLst>
                  <a:outerShdw blurRad="12700" dist="25400" dir="2700000" rotWithShape="0">
                    <a:srgbClr val="DDDDDD"/>
                  </a:outerShdw>
                </a:effectLst>
                <a:latin typeface="+mn-lt"/>
                <a:ea typeface="+mn-ea"/>
                <a:cs typeface="+mn-cs"/>
                <a:sym typeface="Avenir Heavy"/>
              </a:defRPr>
            </a:lvl1pPr>
          </a:lstStyle>
          <a:p>
            <a:r>
              <a:rPr b="1" dirty="0"/>
              <a:t>Homeopathic Remedies </a:t>
            </a:r>
          </a:p>
        </p:txBody>
      </p:sp>
      <p:sp>
        <p:nvSpPr>
          <p:cNvPr id="339" name="“…FDA has identified certain categories of homeopathic drug products marketed without the required FDA approval as potentially posing higher risks to public health.”"/>
          <p:cNvSpPr txBox="1"/>
          <p:nvPr/>
        </p:nvSpPr>
        <p:spPr>
          <a:xfrm>
            <a:off x="3872546" y="6076950"/>
            <a:ext cx="16638908" cy="379591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a:spcBef>
                <a:spcPts val="4500"/>
              </a:spcBef>
              <a:defRPr sz="5200" b="0" i="1">
                <a:solidFill>
                  <a:srgbClr val="293F83"/>
                </a:solidFill>
                <a:latin typeface="+mn-lt"/>
                <a:ea typeface="+mn-ea"/>
                <a:cs typeface="+mn-cs"/>
                <a:sym typeface="Avenir Heavy"/>
              </a:defRPr>
            </a:pPr>
            <a:r>
              <a:rPr sz="6000" dirty="0"/>
              <a:t>“…FDA has identified certain categories of homeopathic drug products marketed without the required FDA approval as potentially posing higher risks to public health.”	</a:t>
            </a:r>
            <a:r>
              <a:rPr dirty="0"/>
              <a:t>	</a:t>
            </a:r>
            <a:r>
              <a:rPr sz="1600" dirty="0">
                <a:solidFill>
                  <a:srgbClr val="000066"/>
                </a:solidFill>
                <a:latin typeface="Constantia"/>
                <a:ea typeface="Constantia"/>
                <a:cs typeface="Constantia"/>
                <a:sym typeface="Constantia"/>
              </a:rPr>
              <a:t>			</a:t>
            </a:r>
          </a:p>
        </p:txBody>
      </p:sp>
      <p:pic>
        <p:nvPicPr>
          <p:cNvPr id="340" name="NHFA_LOGO-with-glow.png" descr="NHFA_LOGO-with-glow.png"/>
          <p:cNvPicPr>
            <a:picLocks noChangeAspect="1"/>
          </p:cNvPicPr>
          <p:nvPr/>
        </p:nvPicPr>
        <p:blipFill>
          <a:blip r:embed="rId2"/>
          <a:stretch>
            <a:fillRect/>
          </a:stretch>
        </p:blipFill>
        <p:spPr>
          <a:xfrm>
            <a:off x="20645987" y="10450075"/>
            <a:ext cx="3863329" cy="2619655"/>
          </a:xfrm>
          <a:prstGeom prst="rect">
            <a:avLst/>
          </a:prstGeom>
          <a:ln w="12700">
            <a:miter lim="400000"/>
          </a:ln>
        </p:spPr>
      </p:pic>
      <p:sp>
        <p:nvSpPr>
          <p:cNvPr id="341" name="FDA Final Guidance 2022"/>
          <p:cNvSpPr txBox="1"/>
          <p:nvPr/>
        </p:nvSpPr>
        <p:spPr>
          <a:xfrm>
            <a:off x="6865390" y="4255890"/>
            <a:ext cx="9145132" cy="10305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defTabSz="457200">
              <a:lnSpc>
                <a:spcPct val="90000"/>
              </a:lnSpc>
              <a:spcBef>
                <a:spcPts val="1000"/>
              </a:spcBef>
              <a:defRPr sz="6700" b="0">
                <a:solidFill>
                  <a:srgbClr val="293F83"/>
                </a:solidFill>
                <a:effectLst>
                  <a:outerShdw blurRad="12700" dist="25400" dir="2700000" rotWithShape="0">
                    <a:srgbClr val="DDDDDD"/>
                  </a:outerShdw>
                </a:effectLst>
                <a:latin typeface="Avenir Black"/>
                <a:ea typeface="Avenir Black"/>
                <a:cs typeface="Avenir Black"/>
                <a:sym typeface="Avenir Black"/>
              </a:defRPr>
            </a:lvl1pPr>
          </a:lstStyle>
          <a:p>
            <a:r>
              <a:rPr lang="en-US" b="1" dirty="0">
                <a:solidFill>
                  <a:srgbClr val="B02418"/>
                </a:solidFill>
              </a:rPr>
              <a:t>2022 </a:t>
            </a:r>
            <a:r>
              <a:rPr b="1" dirty="0">
                <a:solidFill>
                  <a:srgbClr val="B02418"/>
                </a:solidFill>
              </a:rPr>
              <a:t>FDA Final Guidance </a:t>
            </a:r>
          </a:p>
        </p:txBody>
      </p:sp>
    </p:spTree>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 name="–Johnny Appleseed"/>
          <p:cNvSpPr txBox="1">
            <a:spLocks noGrp="1"/>
          </p:cNvSpPr>
          <p:nvPr>
            <p:ph type="body" idx="21"/>
          </p:nvPr>
        </p:nvSpPr>
        <p:spPr>
          <a:prstGeom prst="rect">
            <a:avLst/>
          </a:prstGeom>
        </p:spPr>
        <p:txBody>
          <a:bodyPr/>
          <a:lstStyle/>
          <a:p>
            <a:r>
              <a:rPr dirty="0"/>
              <a:t>–Johnny Appleseed</a:t>
            </a:r>
          </a:p>
        </p:txBody>
      </p:sp>
      <p:sp>
        <p:nvSpPr>
          <p:cNvPr id="320" name="“Type a quote here.”"/>
          <p:cNvSpPr txBox="1">
            <a:spLocks noGrp="1"/>
          </p:cNvSpPr>
          <p:nvPr>
            <p:ph type="body" idx="22"/>
          </p:nvPr>
        </p:nvSpPr>
        <p:spPr>
          <a:prstGeom prst="rect">
            <a:avLst/>
          </a:prstGeom>
        </p:spPr>
        <p:txBody>
          <a:bodyPr/>
          <a:lstStyle/>
          <a:p>
            <a:r>
              <a:rPr dirty="0"/>
              <a:t>“Type a quote here.” </a:t>
            </a:r>
          </a:p>
        </p:txBody>
      </p:sp>
      <p:sp>
        <p:nvSpPr>
          <p:cNvPr id="321" name="Rectangle"/>
          <p:cNvSpPr/>
          <p:nvPr/>
        </p:nvSpPr>
        <p:spPr>
          <a:xfrm>
            <a:off x="859631" y="965200"/>
            <a:ext cx="22664738" cy="11785600"/>
          </a:xfrm>
          <a:prstGeom prst="rect">
            <a:avLst/>
          </a:prstGeom>
          <a:solidFill>
            <a:srgbClr val="FFFFFF"/>
          </a:solidFill>
          <a:ln w="12700">
            <a:miter lim="400000"/>
          </a:ln>
        </p:spPr>
        <p:txBody>
          <a:bodyPr lIns="0" tIns="0" rIns="0" bIns="0" anchor="ctr"/>
          <a:lstStyle/>
          <a:p>
            <a:pPr>
              <a:defRPr sz="3200" b="0">
                <a:solidFill>
                  <a:srgbClr val="5451A3"/>
                </a:solidFill>
                <a:latin typeface="Helvetica Neue Medium"/>
                <a:ea typeface="Helvetica Neue Medium"/>
                <a:cs typeface="Helvetica Neue Medium"/>
                <a:sym typeface="Helvetica Neue Medium"/>
              </a:defRPr>
            </a:pPr>
            <a:endParaRPr dirty="0"/>
          </a:p>
        </p:txBody>
      </p:sp>
      <p:sp>
        <p:nvSpPr>
          <p:cNvPr id="322" name="Homeopathic Remedies"/>
          <p:cNvSpPr txBox="1"/>
          <p:nvPr/>
        </p:nvSpPr>
        <p:spPr>
          <a:xfrm>
            <a:off x="5480029" y="1984232"/>
            <a:ext cx="13080504" cy="16414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defTabSz="457200">
              <a:defRPr sz="10000" b="0">
                <a:solidFill>
                  <a:srgbClr val="632423"/>
                </a:solidFill>
                <a:effectLst>
                  <a:outerShdw blurRad="12700" dist="25400" dir="2700000" rotWithShape="0">
                    <a:srgbClr val="DDDDDD"/>
                  </a:outerShdw>
                </a:effectLst>
                <a:latin typeface="+mn-lt"/>
                <a:ea typeface="+mn-ea"/>
                <a:cs typeface="+mn-cs"/>
                <a:sym typeface="Avenir Heavy"/>
              </a:defRPr>
            </a:lvl1pPr>
          </a:lstStyle>
          <a:p>
            <a:r>
              <a:rPr b="1" dirty="0"/>
              <a:t>Homeopathic Remedies </a:t>
            </a:r>
          </a:p>
        </p:txBody>
      </p:sp>
      <p:sp>
        <p:nvSpPr>
          <p:cNvPr id="323" name="“…FDA generally applies a risk-based enforcement strategy. For example, FDA has generally employed a risk-based enforcement approach with respect to marketed unapproved new drugs.”"/>
          <p:cNvSpPr txBox="1"/>
          <p:nvPr/>
        </p:nvSpPr>
        <p:spPr>
          <a:xfrm>
            <a:off x="3878896" y="5776642"/>
            <a:ext cx="16638908" cy="379591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a:spcBef>
                <a:spcPts val="4500"/>
              </a:spcBef>
              <a:defRPr sz="5200" b="0" i="1">
                <a:solidFill>
                  <a:srgbClr val="293F83"/>
                </a:solidFill>
                <a:latin typeface="+mn-lt"/>
                <a:ea typeface="+mn-ea"/>
                <a:cs typeface="+mn-cs"/>
                <a:sym typeface="Avenir Heavy"/>
              </a:defRPr>
            </a:pPr>
            <a:r>
              <a:rPr sz="6000" dirty="0"/>
              <a:t>“…FDA generally applies a risk-based enforcement strategy. For example, FDA has generally employed a risk-based enforcement approach with respect to marketed unapproved new drugs.”		</a:t>
            </a:r>
            <a:r>
              <a:rPr b="1" dirty="0">
                <a:solidFill>
                  <a:srgbClr val="000066"/>
                </a:solidFill>
                <a:latin typeface="Constantia"/>
                <a:ea typeface="Constantia"/>
                <a:cs typeface="Constantia"/>
                <a:sym typeface="Constantia"/>
              </a:rPr>
              <a:t>			</a:t>
            </a:r>
          </a:p>
        </p:txBody>
      </p:sp>
      <p:pic>
        <p:nvPicPr>
          <p:cNvPr id="324" name="NHFA_LOGO-with-glow.png" descr="NHFA_LOGO-with-glow.png"/>
          <p:cNvPicPr>
            <a:picLocks noChangeAspect="1"/>
          </p:cNvPicPr>
          <p:nvPr/>
        </p:nvPicPr>
        <p:blipFill>
          <a:blip r:embed="rId2"/>
          <a:stretch>
            <a:fillRect/>
          </a:stretch>
        </p:blipFill>
        <p:spPr>
          <a:xfrm>
            <a:off x="20645987" y="10450075"/>
            <a:ext cx="3863329" cy="2619655"/>
          </a:xfrm>
          <a:prstGeom prst="rect">
            <a:avLst/>
          </a:prstGeom>
          <a:ln w="12700">
            <a:miter lim="400000"/>
          </a:ln>
        </p:spPr>
      </p:pic>
      <p:sp>
        <p:nvSpPr>
          <p:cNvPr id="325" name="FDA Final Guidance 2022"/>
          <p:cNvSpPr txBox="1"/>
          <p:nvPr/>
        </p:nvSpPr>
        <p:spPr>
          <a:xfrm>
            <a:off x="6865390" y="4255890"/>
            <a:ext cx="8951168" cy="10305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defTabSz="457200">
              <a:lnSpc>
                <a:spcPct val="90000"/>
              </a:lnSpc>
              <a:spcBef>
                <a:spcPts val="1000"/>
              </a:spcBef>
              <a:defRPr sz="6700" b="0">
                <a:solidFill>
                  <a:srgbClr val="293F83"/>
                </a:solidFill>
                <a:effectLst>
                  <a:outerShdw blurRad="12700" dist="25400" dir="2700000" rotWithShape="0">
                    <a:srgbClr val="DDDDDD"/>
                  </a:outerShdw>
                </a:effectLst>
                <a:latin typeface="Avenir Black"/>
                <a:ea typeface="Avenir Black"/>
                <a:cs typeface="Avenir Black"/>
                <a:sym typeface="Avenir Black"/>
              </a:defRPr>
            </a:lvl1pPr>
          </a:lstStyle>
          <a:p>
            <a:r>
              <a:rPr lang="en-US" b="1" dirty="0">
                <a:solidFill>
                  <a:srgbClr val="B02418"/>
                </a:solidFill>
              </a:rPr>
              <a:t>2022 </a:t>
            </a:r>
            <a:r>
              <a:rPr b="1" dirty="0">
                <a:solidFill>
                  <a:srgbClr val="B02418"/>
                </a:solidFill>
              </a:rPr>
              <a:t>FDA Final Guidance</a:t>
            </a:r>
          </a:p>
        </p:txBody>
      </p:sp>
    </p:spTree>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 name="–Johnny Appleseed"/>
          <p:cNvSpPr txBox="1">
            <a:spLocks noGrp="1"/>
          </p:cNvSpPr>
          <p:nvPr>
            <p:ph type="body" idx="21"/>
          </p:nvPr>
        </p:nvSpPr>
        <p:spPr>
          <a:prstGeom prst="rect">
            <a:avLst/>
          </a:prstGeom>
        </p:spPr>
        <p:txBody>
          <a:bodyPr/>
          <a:lstStyle/>
          <a:p>
            <a:r>
              <a:rPr dirty="0"/>
              <a:t>–Johnny Appleseed</a:t>
            </a:r>
          </a:p>
        </p:txBody>
      </p:sp>
      <p:sp>
        <p:nvSpPr>
          <p:cNvPr id="344" name="“Type a quote here.”"/>
          <p:cNvSpPr txBox="1">
            <a:spLocks noGrp="1"/>
          </p:cNvSpPr>
          <p:nvPr>
            <p:ph type="body" idx="22"/>
          </p:nvPr>
        </p:nvSpPr>
        <p:spPr>
          <a:prstGeom prst="rect">
            <a:avLst/>
          </a:prstGeom>
        </p:spPr>
        <p:txBody>
          <a:bodyPr/>
          <a:lstStyle/>
          <a:p>
            <a:r>
              <a:rPr dirty="0"/>
              <a:t>“Type a quote here.” </a:t>
            </a:r>
          </a:p>
        </p:txBody>
      </p:sp>
      <p:sp>
        <p:nvSpPr>
          <p:cNvPr id="345" name="Rectangle"/>
          <p:cNvSpPr/>
          <p:nvPr/>
        </p:nvSpPr>
        <p:spPr>
          <a:xfrm>
            <a:off x="859631" y="965200"/>
            <a:ext cx="22664738" cy="11785600"/>
          </a:xfrm>
          <a:prstGeom prst="rect">
            <a:avLst/>
          </a:prstGeom>
          <a:solidFill>
            <a:srgbClr val="FFFFFF"/>
          </a:solidFill>
          <a:ln w="12700">
            <a:miter lim="400000"/>
          </a:ln>
        </p:spPr>
        <p:txBody>
          <a:bodyPr lIns="0" tIns="0" rIns="0" bIns="0" anchor="ctr"/>
          <a:lstStyle/>
          <a:p>
            <a:pPr>
              <a:defRPr sz="3200" b="0">
                <a:solidFill>
                  <a:srgbClr val="5451A3"/>
                </a:solidFill>
                <a:latin typeface="Helvetica Neue Medium"/>
                <a:ea typeface="Helvetica Neue Medium"/>
                <a:cs typeface="Helvetica Neue Medium"/>
                <a:sym typeface="Helvetica Neue Medium"/>
              </a:defRPr>
            </a:pPr>
            <a:endParaRPr dirty="0"/>
          </a:p>
        </p:txBody>
      </p:sp>
      <p:sp>
        <p:nvSpPr>
          <p:cNvPr id="346" name="Homeopathic Remedies"/>
          <p:cNvSpPr txBox="1"/>
          <p:nvPr/>
        </p:nvSpPr>
        <p:spPr>
          <a:xfrm>
            <a:off x="5480029" y="1984232"/>
            <a:ext cx="13080504" cy="16414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defTabSz="457200">
              <a:defRPr sz="10000" b="0">
                <a:solidFill>
                  <a:srgbClr val="632423"/>
                </a:solidFill>
                <a:effectLst>
                  <a:outerShdw blurRad="12700" dist="25400" dir="2700000" rotWithShape="0">
                    <a:srgbClr val="DDDDDD"/>
                  </a:outerShdw>
                </a:effectLst>
                <a:latin typeface="+mn-lt"/>
                <a:ea typeface="+mn-ea"/>
                <a:cs typeface="+mn-cs"/>
                <a:sym typeface="Avenir Heavy"/>
              </a:defRPr>
            </a:lvl1pPr>
          </a:lstStyle>
          <a:p>
            <a:r>
              <a:rPr b="1" dirty="0"/>
              <a:t>Homeopathic Remedies </a:t>
            </a:r>
          </a:p>
        </p:txBody>
      </p:sp>
      <p:sp>
        <p:nvSpPr>
          <p:cNvPr id="347" name="“Products with reports of injury that, after evaluation, raise potential safety concerns.…"/>
          <p:cNvSpPr txBox="1"/>
          <p:nvPr/>
        </p:nvSpPr>
        <p:spPr>
          <a:xfrm>
            <a:off x="2314351" y="5458896"/>
            <a:ext cx="20610042" cy="541257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defTabSz="457200">
              <a:lnSpc>
                <a:spcPct val="60000"/>
              </a:lnSpc>
              <a:spcBef>
                <a:spcPts val="1000"/>
              </a:spcBef>
              <a:defRPr sz="2800" b="0">
                <a:solidFill>
                  <a:srgbClr val="293F83"/>
                </a:solidFill>
                <a:effectLst>
                  <a:outerShdw blurRad="12700" dist="25400" dir="2700000" rotWithShape="0">
                    <a:srgbClr val="DDDDDD"/>
                  </a:outerShdw>
                </a:effectLst>
                <a:latin typeface="Avenir Medium"/>
                <a:ea typeface="Avenir Medium"/>
                <a:cs typeface="Avenir Medium"/>
                <a:sym typeface="Avenir Medium"/>
              </a:defRPr>
            </a:pPr>
            <a:r>
              <a:rPr sz="3600" dirty="0"/>
              <a:t>“Products with reports of injury that, after evaluation, raise potential safety concerns.</a:t>
            </a:r>
          </a:p>
          <a:p>
            <a:pPr algn="l" defTabSz="457200">
              <a:lnSpc>
                <a:spcPct val="60000"/>
              </a:lnSpc>
              <a:spcBef>
                <a:spcPts val="1000"/>
              </a:spcBef>
              <a:defRPr sz="2800" b="0">
                <a:solidFill>
                  <a:srgbClr val="293F83"/>
                </a:solidFill>
                <a:effectLst>
                  <a:outerShdw blurRad="12700" dist="25400" dir="2700000" rotWithShape="0">
                    <a:srgbClr val="DDDDDD"/>
                  </a:outerShdw>
                </a:effectLst>
                <a:latin typeface="Avenir Medium"/>
                <a:ea typeface="Avenir Medium"/>
                <a:cs typeface="Avenir Medium"/>
                <a:sym typeface="Avenir Medium"/>
              </a:defRPr>
            </a:pPr>
            <a:endParaRPr sz="3600" b="1" dirty="0">
              <a:solidFill>
                <a:srgbClr val="002060"/>
              </a:solidFill>
              <a:effectLst>
                <a:outerShdw blurRad="38100" dist="38100" dir="2700000" rotWithShape="0">
                  <a:srgbClr val="000000">
                    <a:alpha val="43137"/>
                  </a:srgbClr>
                </a:outerShdw>
              </a:effectLst>
              <a:latin typeface="Constantia"/>
              <a:ea typeface="Constantia"/>
              <a:cs typeface="Constantia"/>
              <a:sym typeface="Constantia"/>
            </a:endParaRPr>
          </a:p>
          <a:p>
            <a:pPr algn="l" defTabSz="457200">
              <a:lnSpc>
                <a:spcPct val="60000"/>
              </a:lnSpc>
              <a:spcBef>
                <a:spcPts val="1000"/>
              </a:spcBef>
              <a:defRPr sz="2800" b="0">
                <a:solidFill>
                  <a:srgbClr val="293F83"/>
                </a:solidFill>
                <a:effectLst>
                  <a:outerShdw blurRad="12700" dist="25400" dir="2700000" rotWithShape="0">
                    <a:srgbClr val="DDDDDD"/>
                  </a:outerShdw>
                </a:effectLst>
                <a:latin typeface="Avenir Medium"/>
                <a:ea typeface="Avenir Medium"/>
                <a:cs typeface="Avenir Medium"/>
                <a:sym typeface="Avenir Medium"/>
              </a:defRPr>
            </a:pPr>
            <a:r>
              <a:rPr sz="3600" dirty="0"/>
              <a:t>Products that contain or purport to contain ingredients associated with potentially significant safety concerns. </a:t>
            </a:r>
          </a:p>
          <a:p>
            <a:pPr algn="l" defTabSz="457200">
              <a:lnSpc>
                <a:spcPct val="60000"/>
              </a:lnSpc>
              <a:spcBef>
                <a:spcPts val="1000"/>
              </a:spcBef>
              <a:defRPr sz="2800" b="0">
                <a:solidFill>
                  <a:srgbClr val="293F83"/>
                </a:solidFill>
                <a:effectLst>
                  <a:outerShdw blurRad="12700" dist="25400" dir="2700000" rotWithShape="0">
                    <a:srgbClr val="DDDDDD"/>
                  </a:outerShdw>
                </a:effectLst>
                <a:latin typeface="Avenir Medium"/>
                <a:ea typeface="Avenir Medium"/>
                <a:cs typeface="Avenir Medium"/>
                <a:sym typeface="Avenir Medium"/>
              </a:defRPr>
            </a:pPr>
            <a:endParaRPr sz="3600" b="1" dirty="0">
              <a:solidFill>
                <a:srgbClr val="002060"/>
              </a:solidFill>
              <a:effectLst>
                <a:outerShdw blurRad="38100" dist="38100" dir="2700000" rotWithShape="0">
                  <a:srgbClr val="000000">
                    <a:alpha val="43137"/>
                  </a:srgbClr>
                </a:outerShdw>
              </a:effectLst>
              <a:latin typeface="Constantia"/>
              <a:ea typeface="Constantia"/>
              <a:cs typeface="Constantia"/>
              <a:sym typeface="Constantia"/>
            </a:endParaRPr>
          </a:p>
          <a:p>
            <a:pPr algn="l" defTabSz="457200">
              <a:lnSpc>
                <a:spcPct val="60000"/>
              </a:lnSpc>
              <a:spcBef>
                <a:spcPts val="1000"/>
              </a:spcBef>
              <a:defRPr sz="2800" b="0">
                <a:solidFill>
                  <a:srgbClr val="293F83"/>
                </a:solidFill>
                <a:effectLst>
                  <a:outerShdw blurRad="12700" dist="25400" dir="2700000" rotWithShape="0">
                    <a:srgbClr val="DDDDDD"/>
                  </a:outerShdw>
                </a:effectLst>
                <a:latin typeface="Avenir Medium"/>
                <a:ea typeface="Avenir Medium"/>
                <a:cs typeface="Avenir Medium"/>
                <a:sym typeface="Avenir Medium"/>
              </a:defRPr>
            </a:pPr>
            <a:r>
              <a:rPr sz="3600" dirty="0"/>
              <a:t>Products for routes of administration other than oral and topical. </a:t>
            </a:r>
          </a:p>
          <a:p>
            <a:pPr algn="l" defTabSz="457200">
              <a:lnSpc>
                <a:spcPct val="60000"/>
              </a:lnSpc>
              <a:spcBef>
                <a:spcPts val="1000"/>
              </a:spcBef>
              <a:defRPr sz="2800" b="0">
                <a:solidFill>
                  <a:srgbClr val="293F83"/>
                </a:solidFill>
                <a:effectLst>
                  <a:outerShdw blurRad="12700" dist="25400" dir="2700000" rotWithShape="0">
                    <a:srgbClr val="DDDDDD"/>
                  </a:outerShdw>
                </a:effectLst>
                <a:latin typeface="Avenir Medium"/>
                <a:ea typeface="Avenir Medium"/>
                <a:cs typeface="Avenir Medium"/>
                <a:sym typeface="Avenir Medium"/>
              </a:defRPr>
            </a:pPr>
            <a:endParaRPr sz="3600" b="1" dirty="0">
              <a:solidFill>
                <a:srgbClr val="002060"/>
              </a:solidFill>
              <a:effectLst>
                <a:outerShdw blurRad="38100" dist="38100" dir="2700000" rotWithShape="0">
                  <a:srgbClr val="000000">
                    <a:alpha val="43137"/>
                  </a:srgbClr>
                </a:outerShdw>
              </a:effectLst>
              <a:latin typeface="Constantia"/>
              <a:ea typeface="Constantia"/>
              <a:cs typeface="Constantia"/>
              <a:sym typeface="Constantia"/>
            </a:endParaRPr>
          </a:p>
          <a:p>
            <a:pPr algn="l" defTabSz="457200">
              <a:lnSpc>
                <a:spcPct val="60000"/>
              </a:lnSpc>
              <a:spcBef>
                <a:spcPts val="1000"/>
              </a:spcBef>
              <a:defRPr sz="2800" b="0">
                <a:solidFill>
                  <a:srgbClr val="293F83"/>
                </a:solidFill>
                <a:effectLst>
                  <a:outerShdw blurRad="12700" dist="25400" dir="2700000" rotWithShape="0">
                    <a:srgbClr val="DDDDDD"/>
                  </a:outerShdw>
                </a:effectLst>
                <a:latin typeface="Avenir Medium"/>
                <a:ea typeface="Avenir Medium"/>
                <a:cs typeface="Avenir Medium"/>
                <a:sym typeface="Avenir Medium"/>
              </a:defRPr>
            </a:pPr>
            <a:r>
              <a:rPr sz="3600" dirty="0"/>
              <a:t>Products intended to be used for the prevention or treatment of serious and/or life-threatening diseases or conditions. </a:t>
            </a:r>
          </a:p>
          <a:p>
            <a:pPr algn="l" defTabSz="457200">
              <a:lnSpc>
                <a:spcPct val="60000"/>
              </a:lnSpc>
              <a:spcBef>
                <a:spcPts val="1000"/>
              </a:spcBef>
              <a:defRPr sz="2800" b="0">
                <a:solidFill>
                  <a:srgbClr val="293F83"/>
                </a:solidFill>
                <a:effectLst>
                  <a:outerShdw blurRad="12700" dist="25400" dir="2700000" rotWithShape="0">
                    <a:srgbClr val="DDDDDD"/>
                  </a:outerShdw>
                </a:effectLst>
                <a:latin typeface="Avenir Medium"/>
                <a:ea typeface="Avenir Medium"/>
                <a:cs typeface="Avenir Medium"/>
                <a:sym typeface="Avenir Medium"/>
              </a:defRPr>
            </a:pPr>
            <a:endParaRPr sz="3600" b="1" dirty="0">
              <a:solidFill>
                <a:srgbClr val="002060"/>
              </a:solidFill>
              <a:effectLst>
                <a:outerShdw blurRad="38100" dist="38100" dir="2700000" rotWithShape="0">
                  <a:srgbClr val="000000">
                    <a:alpha val="43137"/>
                  </a:srgbClr>
                </a:outerShdw>
              </a:effectLst>
              <a:latin typeface="Constantia"/>
              <a:ea typeface="Constantia"/>
              <a:cs typeface="Constantia"/>
              <a:sym typeface="Constantia"/>
            </a:endParaRPr>
          </a:p>
          <a:p>
            <a:pPr algn="l" defTabSz="457200">
              <a:lnSpc>
                <a:spcPct val="60000"/>
              </a:lnSpc>
              <a:spcBef>
                <a:spcPts val="1000"/>
              </a:spcBef>
              <a:defRPr sz="2800" b="0">
                <a:solidFill>
                  <a:srgbClr val="293F83"/>
                </a:solidFill>
                <a:effectLst>
                  <a:outerShdw blurRad="12700" dist="25400" dir="2700000" rotWithShape="0">
                    <a:srgbClr val="DDDDDD"/>
                  </a:outerShdw>
                </a:effectLst>
                <a:latin typeface="Avenir Medium"/>
                <a:ea typeface="Avenir Medium"/>
                <a:cs typeface="Avenir Medium"/>
                <a:sym typeface="Avenir Medium"/>
              </a:defRPr>
            </a:pPr>
            <a:r>
              <a:rPr sz="3600" dirty="0"/>
              <a:t>Products for vulnerable populations. </a:t>
            </a:r>
          </a:p>
          <a:p>
            <a:pPr algn="l" defTabSz="457200">
              <a:lnSpc>
                <a:spcPct val="60000"/>
              </a:lnSpc>
              <a:spcBef>
                <a:spcPts val="1000"/>
              </a:spcBef>
              <a:defRPr sz="2800" b="0">
                <a:solidFill>
                  <a:srgbClr val="293F83"/>
                </a:solidFill>
                <a:effectLst>
                  <a:outerShdw blurRad="12700" dist="25400" dir="2700000" rotWithShape="0">
                    <a:srgbClr val="DDDDDD"/>
                  </a:outerShdw>
                </a:effectLst>
                <a:latin typeface="Avenir Medium"/>
                <a:ea typeface="Avenir Medium"/>
                <a:cs typeface="Avenir Medium"/>
                <a:sym typeface="Avenir Medium"/>
              </a:defRPr>
            </a:pPr>
            <a:endParaRPr sz="3600" b="1" dirty="0">
              <a:solidFill>
                <a:srgbClr val="002060"/>
              </a:solidFill>
              <a:effectLst>
                <a:outerShdw blurRad="38100" dist="38100" dir="2700000" rotWithShape="0">
                  <a:srgbClr val="000000">
                    <a:alpha val="43137"/>
                  </a:srgbClr>
                </a:outerShdw>
              </a:effectLst>
              <a:latin typeface="Constantia"/>
              <a:ea typeface="Constantia"/>
              <a:cs typeface="Constantia"/>
              <a:sym typeface="Constantia"/>
            </a:endParaRPr>
          </a:p>
          <a:p>
            <a:pPr algn="l" defTabSz="457200">
              <a:lnSpc>
                <a:spcPct val="60000"/>
              </a:lnSpc>
              <a:spcBef>
                <a:spcPts val="1000"/>
              </a:spcBef>
              <a:defRPr sz="6700" b="0">
                <a:solidFill>
                  <a:srgbClr val="293F83"/>
                </a:solidFill>
                <a:effectLst>
                  <a:outerShdw blurRad="12700" dist="25400" dir="2700000" rotWithShape="0">
                    <a:srgbClr val="DDDDDD"/>
                  </a:outerShdw>
                </a:effectLst>
                <a:latin typeface="Avenir Medium"/>
                <a:ea typeface="Avenir Medium"/>
                <a:cs typeface="Avenir Medium"/>
                <a:sym typeface="Avenir Medium"/>
              </a:defRPr>
            </a:pPr>
            <a:r>
              <a:rPr sz="3600" dirty="0"/>
              <a:t>Products with significant quality issues.”		</a:t>
            </a:r>
            <a:r>
              <a:rPr sz="3600" dirty="0">
                <a:solidFill>
                  <a:srgbClr val="000066"/>
                </a:solidFill>
                <a:latin typeface="Constantia"/>
                <a:ea typeface="Constantia"/>
                <a:cs typeface="Constantia"/>
                <a:sym typeface="Constantia"/>
              </a:rPr>
              <a:t>	</a:t>
            </a:r>
            <a:r>
              <a:rPr sz="2800" dirty="0">
                <a:solidFill>
                  <a:srgbClr val="000066"/>
                </a:solidFill>
                <a:latin typeface="Constantia"/>
                <a:ea typeface="Constantia"/>
                <a:cs typeface="Constantia"/>
                <a:sym typeface="Constantia"/>
              </a:rPr>
              <a:t>	</a:t>
            </a:r>
            <a:r>
              <a:rPr sz="800" dirty="0">
                <a:solidFill>
                  <a:srgbClr val="000066"/>
                </a:solidFill>
                <a:latin typeface="Constantia"/>
                <a:ea typeface="Constantia"/>
                <a:cs typeface="Constantia"/>
                <a:sym typeface="Constantia"/>
              </a:rPr>
              <a:t>	</a:t>
            </a:r>
          </a:p>
        </p:txBody>
      </p:sp>
      <p:pic>
        <p:nvPicPr>
          <p:cNvPr id="348" name="NHFA_LOGO-with-glow.png" descr="NHFA_LOGO-with-glow.png"/>
          <p:cNvPicPr>
            <a:picLocks noChangeAspect="1"/>
          </p:cNvPicPr>
          <p:nvPr/>
        </p:nvPicPr>
        <p:blipFill>
          <a:blip r:embed="rId2"/>
          <a:stretch>
            <a:fillRect/>
          </a:stretch>
        </p:blipFill>
        <p:spPr>
          <a:xfrm>
            <a:off x="20645987" y="10450075"/>
            <a:ext cx="3863329" cy="2619655"/>
          </a:xfrm>
          <a:prstGeom prst="rect">
            <a:avLst/>
          </a:prstGeom>
          <a:ln w="12700">
            <a:miter lim="400000"/>
          </a:ln>
        </p:spPr>
      </p:pic>
      <p:sp>
        <p:nvSpPr>
          <p:cNvPr id="349" name="Toxic Substances Warning"/>
          <p:cNvSpPr txBox="1"/>
          <p:nvPr/>
        </p:nvSpPr>
        <p:spPr>
          <a:xfrm>
            <a:off x="6655512" y="3931534"/>
            <a:ext cx="9385583" cy="10305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defTabSz="457200">
              <a:lnSpc>
                <a:spcPct val="90000"/>
              </a:lnSpc>
              <a:spcBef>
                <a:spcPts val="1000"/>
              </a:spcBef>
              <a:defRPr sz="6700" b="0">
                <a:solidFill>
                  <a:srgbClr val="293F83"/>
                </a:solidFill>
                <a:effectLst>
                  <a:outerShdw blurRad="12700" dist="25400" dir="2700000" rotWithShape="0">
                    <a:srgbClr val="DDDDDD"/>
                  </a:outerShdw>
                </a:effectLst>
                <a:latin typeface="+mn-lt"/>
                <a:ea typeface="+mn-ea"/>
                <a:cs typeface="+mn-cs"/>
                <a:sym typeface="Avenir Heavy"/>
              </a:defRPr>
            </a:lvl1pPr>
          </a:lstStyle>
          <a:p>
            <a:r>
              <a:rPr b="1" dirty="0"/>
              <a:t>Toxic Substances Warning</a:t>
            </a:r>
          </a:p>
        </p:txBody>
      </p:sp>
    </p:spTree>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 name="–Johnny Appleseed"/>
          <p:cNvSpPr txBox="1">
            <a:spLocks noGrp="1"/>
          </p:cNvSpPr>
          <p:nvPr>
            <p:ph type="body" idx="21"/>
          </p:nvPr>
        </p:nvSpPr>
        <p:spPr>
          <a:prstGeom prst="rect">
            <a:avLst/>
          </a:prstGeom>
        </p:spPr>
        <p:txBody>
          <a:bodyPr/>
          <a:lstStyle/>
          <a:p>
            <a:r>
              <a:rPr dirty="0"/>
              <a:t>–Johnny Appleseed</a:t>
            </a:r>
          </a:p>
        </p:txBody>
      </p:sp>
      <p:sp>
        <p:nvSpPr>
          <p:cNvPr id="297" name="“Type a quote here.”"/>
          <p:cNvSpPr txBox="1">
            <a:spLocks noGrp="1"/>
          </p:cNvSpPr>
          <p:nvPr>
            <p:ph type="body" idx="22"/>
          </p:nvPr>
        </p:nvSpPr>
        <p:spPr>
          <a:prstGeom prst="rect">
            <a:avLst/>
          </a:prstGeom>
        </p:spPr>
        <p:txBody>
          <a:bodyPr/>
          <a:lstStyle/>
          <a:p>
            <a:r>
              <a:rPr dirty="0"/>
              <a:t>“Type a quote here.” </a:t>
            </a:r>
          </a:p>
        </p:txBody>
      </p:sp>
      <p:sp>
        <p:nvSpPr>
          <p:cNvPr id="298" name="Rectangle"/>
          <p:cNvSpPr/>
          <p:nvPr/>
        </p:nvSpPr>
        <p:spPr>
          <a:xfrm>
            <a:off x="859631" y="965200"/>
            <a:ext cx="22664738" cy="11785600"/>
          </a:xfrm>
          <a:prstGeom prst="rect">
            <a:avLst/>
          </a:prstGeom>
          <a:solidFill>
            <a:srgbClr val="FFFFFF"/>
          </a:solidFill>
          <a:ln w="12700">
            <a:miter lim="400000"/>
          </a:ln>
        </p:spPr>
        <p:txBody>
          <a:bodyPr lIns="0" tIns="0" rIns="0" bIns="0" anchor="ctr"/>
          <a:lstStyle/>
          <a:p>
            <a:pPr>
              <a:defRPr sz="3200" b="0">
                <a:solidFill>
                  <a:srgbClr val="5451A3"/>
                </a:solidFill>
                <a:latin typeface="Helvetica Neue Medium"/>
                <a:ea typeface="Helvetica Neue Medium"/>
                <a:cs typeface="Helvetica Neue Medium"/>
                <a:sym typeface="Helvetica Neue Medium"/>
              </a:defRPr>
            </a:pPr>
            <a:endParaRPr dirty="0"/>
          </a:p>
        </p:txBody>
      </p:sp>
      <p:sp>
        <p:nvSpPr>
          <p:cNvPr id="299" name="2023 Senate Appropriations Committee Report"/>
          <p:cNvSpPr txBox="1"/>
          <p:nvPr/>
        </p:nvSpPr>
        <p:spPr>
          <a:xfrm>
            <a:off x="6679387" y="1963833"/>
            <a:ext cx="10605468" cy="309418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defTabSz="457200">
              <a:lnSpc>
                <a:spcPct val="90000"/>
              </a:lnSpc>
              <a:defRPr sz="7000" b="0">
                <a:solidFill>
                  <a:srgbClr val="632423"/>
                </a:solidFill>
                <a:effectLst>
                  <a:outerShdw blurRad="12700" dist="25400" dir="2700000" rotWithShape="0">
                    <a:srgbClr val="DDDDDD"/>
                  </a:outerShdw>
                </a:effectLst>
                <a:latin typeface="+mn-lt"/>
                <a:ea typeface="+mn-ea"/>
                <a:cs typeface="+mn-cs"/>
                <a:sym typeface="Avenir Heavy"/>
              </a:defRPr>
            </a:pPr>
            <a:r>
              <a:rPr dirty="0">
                <a:solidFill>
                  <a:srgbClr val="FF0000"/>
                </a:solidFill>
              </a:rPr>
              <a:t>2023 </a:t>
            </a:r>
            <a:r>
              <a:rPr dirty="0"/>
              <a:t>Senate Appropriations</a:t>
            </a:r>
            <a:br>
              <a:rPr dirty="0"/>
            </a:br>
            <a:r>
              <a:rPr dirty="0"/>
              <a:t>Committee Report</a:t>
            </a:r>
            <a:endParaRPr lang="en-US" dirty="0"/>
          </a:p>
          <a:p>
            <a:pPr defTabSz="457200">
              <a:lnSpc>
                <a:spcPct val="90000"/>
              </a:lnSpc>
              <a:defRPr sz="7000" b="0">
                <a:solidFill>
                  <a:srgbClr val="632423"/>
                </a:solidFill>
                <a:effectLst>
                  <a:outerShdw blurRad="12700" dist="25400" dir="2700000" rotWithShape="0">
                    <a:srgbClr val="DDDDDD"/>
                  </a:outerShdw>
                </a:effectLst>
                <a:latin typeface="+mn-lt"/>
                <a:ea typeface="+mn-ea"/>
                <a:cs typeface="+mn-cs"/>
                <a:sym typeface="Avenir Heavy"/>
              </a:defRPr>
            </a:pPr>
            <a:r>
              <a:rPr lang="en-US" dirty="0"/>
              <a:t>June 22, 2023</a:t>
            </a:r>
            <a:endParaRPr dirty="0"/>
          </a:p>
        </p:txBody>
      </p:sp>
      <p:sp>
        <p:nvSpPr>
          <p:cNvPr id="300" name="S. Rept. 118-44 - AGRICULTURE, RURAL DEVELOPMENT, FOOD AND DRUG ADMINISTRATION, AND RELATED AGENCIES APPROPRIATIONS BILL, 2024…"/>
          <p:cNvSpPr txBox="1"/>
          <p:nvPr/>
        </p:nvSpPr>
        <p:spPr>
          <a:xfrm>
            <a:off x="3878896" y="5888369"/>
            <a:ext cx="16638908" cy="52857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defTabSz="457200">
              <a:lnSpc>
                <a:spcPct val="90000"/>
              </a:lnSpc>
              <a:spcBef>
                <a:spcPts val="1000"/>
              </a:spcBef>
              <a:defRPr sz="4800" b="0">
                <a:solidFill>
                  <a:srgbClr val="293F83"/>
                </a:solidFill>
                <a:effectLst>
                  <a:outerShdw blurRad="12700" dist="25400" dir="2700000" rotWithShape="0">
                    <a:srgbClr val="DDDDDD"/>
                  </a:outerShdw>
                </a:effectLst>
                <a:latin typeface="Avenir Black"/>
                <a:ea typeface="Avenir Black"/>
                <a:cs typeface="Avenir Black"/>
                <a:sym typeface="Avenir Black"/>
              </a:defRPr>
            </a:pPr>
            <a:r>
              <a:rPr dirty="0"/>
              <a:t>S. Rept. 118-44 - AGRICULTURE, RURAL DEVELOPMENT, FOOD AND DRUG ADMINISTRATION, AND RELATED AGENCIES APPROPRIATIONS BILL, 2024</a:t>
            </a:r>
          </a:p>
          <a:p>
            <a:pPr algn="l" defTabSz="457200">
              <a:lnSpc>
                <a:spcPct val="90000"/>
              </a:lnSpc>
              <a:spcBef>
                <a:spcPts val="1000"/>
              </a:spcBef>
              <a:defRPr sz="4800" b="0">
                <a:solidFill>
                  <a:srgbClr val="293F83"/>
                </a:solidFill>
                <a:effectLst>
                  <a:outerShdw blurRad="12700" dist="25400" dir="2700000" rotWithShape="0">
                    <a:srgbClr val="DDDDDD"/>
                  </a:outerShdw>
                </a:effectLst>
                <a:latin typeface="Avenir Black"/>
                <a:ea typeface="Avenir Black"/>
                <a:cs typeface="Avenir Black"/>
                <a:sym typeface="Avenir Black"/>
              </a:defRPr>
            </a:pPr>
            <a:endParaRPr dirty="0"/>
          </a:p>
          <a:p>
            <a:pPr algn="l" defTabSz="457200">
              <a:lnSpc>
                <a:spcPct val="90000"/>
              </a:lnSpc>
              <a:spcBef>
                <a:spcPts val="1000"/>
              </a:spcBef>
              <a:defRPr sz="5400" b="0">
                <a:solidFill>
                  <a:srgbClr val="293F83"/>
                </a:solidFill>
                <a:effectLst>
                  <a:outerShdw blurRad="12700" dist="25400" dir="2700000" rotWithShape="0">
                    <a:srgbClr val="DDDDDD"/>
                  </a:outerShdw>
                </a:effectLst>
                <a:latin typeface="Avenir Medium"/>
                <a:ea typeface="Avenir Medium"/>
                <a:cs typeface="Avenir Medium"/>
                <a:sym typeface="Avenir Medium"/>
              </a:defRPr>
            </a:pPr>
            <a:r>
              <a:rPr dirty="0"/>
              <a:t>118th Congress (2023-2024)</a:t>
            </a:r>
          </a:p>
          <a:p>
            <a:pPr algn="l" defTabSz="457200">
              <a:lnSpc>
                <a:spcPct val="90000"/>
              </a:lnSpc>
              <a:spcBef>
                <a:spcPts val="1000"/>
              </a:spcBef>
              <a:defRPr sz="5400" b="0">
                <a:solidFill>
                  <a:srgbClr val="293F83"/>
                </a:solidFill>
                <a:effectLst>
                  <a:outerShdw blurRad="12700" dist="25400" dir="2700000" rotWithShape="0">
                    <a:srgbClr val="DDDDDD"/>
                  </a:outerShdw>
                </a:effectLst>
                <a:latin typeface="Avenir Medium"/>
                <a:ea typeface="Avenir Medium"/>
                <a:cs typeface="Avenir Medium"/>
                <a:sym typeface="Avenir Medium"/>
              </a:defRPr>
            </a:pPr>
            <a:r>
              <a:rPr dirty="0"/>
              <a:t>June 22, 2023</a:t>
            </a:r>
          </a:p>
        </p:txBody>
      </p:sp>
      <p:pic>
        <p:nvPicPr>
          <p:cNvPr id="301" name="NHFA_LOGO-with-glow.png" descr="NHFA_LOGO-with-glow.png"/>
          <p:cNvPicPr>
            <a:picLocks noChangeAspect="1"/>
          </p:cNvPicPr>
          <p:nvPr/>
        </p:nvPicPr>
        <p:blipFill>
          <a:blip r:embed="rId2"/>
          <a:stretch>
            <a:fillRect/>
          </a:stretch>
        </p:blipFill>
        <p:spPr>
          <a:xfrm>
            <a:off x="20531509" y="10545474"/>
            <a:ext cx="3863329" cy="2619655"/>
          </a:xfrm>
          <a:prstGeom prst="rect">
            <a:avLst/>
          </a:prstGeom>
          <a:ln w="12700">
            <a:miter lim="400000"/>
          </a:ln>
        </p:spPr>
      </p:pic>
    </p:spTree>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 name="–Johnny Appleseed"/>
          <p:cNvSpPr txBox="1">
            <a:spLocks noGrp="1"/>
          </p:cNvSpPr>
          <p:nvPr>
            <p:ph type="body" idx="21"/>
          </p:nvPr>
        </p:nvSpPr>
        <p:spPr>
          <a:prstGeom prst="rect">
            <a:avLst/>
          </a:prstGeom>
        </p:spPr>
        <p:txBody>
          <a:bodyPr/>
          <a:lstStyle/>
          <a:p>
            <a:r>
              <a:rPr dirty="0"/>
              <a:t>–Johnny Appleseed</a:t>
            </a:r>
          </a:p>
        </p:txBody>
      </p:sp>
      <p:sp>
        <p:nvSpPr>
          <p:cNvPr id="304" name="“Type a quote here.”"/>
          <p:cNvSpPr txBox="1">
            <a:spLocks noGrp="1"/>
          </p:cNvSpPr>
          <p:nvPr>
            <p:ph type="body" idx="22"/>
          </p:nvPr>
        </p:nvSpPr>
        <p:spPr>
          <a:prstGeom prst="rect">
            <a:avLst/>
          </a:prstGeom>
        </p:spPr>
        <p:txBody>
          <a:bodyPr/>
          <a:lstStyle/>
          <a:p>
            <a:r>
              <a:rPr dirty="0"/>
              <a:t>“Type a quote here.” </a:t>
            </a:r>
          </a:p>
        </p:txBody>
      </p:sp>
      <p:sp>
        <p:nvSpPr>
          <p:cNvPr id="305" name="Rectangle"/>
          <p:cNvSpPr/>
          <p:nvPr/>
        </p:nvSpPr>
        <p:spPr>
          <a:xfrm>
            <a:off x="859631" y="965200"/>
            <a:ext cx="22664738" cy="11785600"/>
          </a:xfrm>
          <a:prstGeom prst="rect">
            <a:avLst/>
          </a:prstGeom>
          <a:solidFill>
            <a:srgbClr val="FFFFFF"/>
          </a:solidFill>
          <a:ln w="12700">
            <a:miter lim="400000"/>
          </a:ln>
        </p:spPr>
        <p:txBody>
          <a:bodyPr lIns="0" tIns="0" rIns="0" bIns="0" anchor="ctr"/>
          <a:lstStyle/>
          <a:p>
            <a:pPr>
              <a:defRPr sz="3200" b="0">
                <a:solidFill>
                  <a:srgbClr val="5451A3"/>
                </a:solidFill>
                <a:latin typeface="Helvetica Neue Medium"/>
                <a:ea typeface="Helvetica Neue Medium"/>
                <a:cs typeface="Helvetica Neue Medium"/>
                <a:sym typeface="Helvetica Neue Medium"/>
              </a:defRPr>
            </a:pPr>
            <a:endParaRPr lang="en-US" dirty="0"/>
          </a:p>
        </p:txBody>
      </p:sp>
      <p:sp>
        <p:nvSpPr>
          <p:cNvPr id="306" name="2023 Senate Appropriations Committee Report"/>
          <p:cNvSpPr txBox="1"/>
          <p:nvPr/>
        </p:nvSpPr>
        <p:spPr>
          <a:xfrm>
            <a:off x="6884103" y="2203933"/>
            <a:ext cx="10310515" cy="204158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defTabSz="457200">
              <a:lnSpc>
                <a:spcPct val="90000"/>
              </a:lnSpc>
              <a:defRPr sz="7000" b="0">
                <a:solidFill>
                  <a:srgbClr val="632423"/>
                </a:solidFill>
                <a:effectLst>
                  <a:outerShdw blurRad="12700" dist="25400" dir="2700000" rotWithShape="0">
                    <a:srgbClr val="DDDDDD"/>
                  </a:outerShdw>
                </a:effectLst>
                <a:latin typeface="+mn-lt"/>
                <a:ea typeface="+mn-ea"/>
                <a:cs typeface="+mn-cs"/>
                <a:sym typeface="Avenir Heavy"/>
              </a:defRPr>
            </a:pPr>
            <a:r>
              <a:rPr dirty="0">
                <a:solidFill>
                  <a:srgbClr val="FF0000"/>
                </a:solidFill>
              </a:rPr>
              <a:t>2023</a:t>
            </a:r>
            <a:r>
              <a:rPr dirty="0"/>
              <a:t> Senate Appropriations</a:t>
            </a:r>
            <a:br>
              <a:rPr dirty="0"/>
            </a:br>
            <a:r>
              <a:rPr dirty="0"/>
              <a:t>Committee Report</a:t>
            </a:r>
          </a:p>
        </p:txBody>
      </p:sp>
      <p:sp>
        <p:nvSpPr>
          <p:cNvPr id="307" name="“Homeopathy.--The Committee understands the importance of homeopathic medicines for millions of users. Consumers access and safety to these products are best ensured by implementing a legal pathway that includes homeopathic specific standards for the reg"/>
          <p:cNvSpPr txBox="1"/>
          <p:nvPr/>
        </p:nvSpPr>
        <p:spPr>
          <a:xfrm>
            <a:off x="3928567" y="4602220"/>
            <a:ext cx="16638908" cy="657352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defTabSz="914400">
              <a:lnSpc>
                <a:spcPct val="80000"/>
              </a:lnSpc>
              <a:spcBef>
                <a:spcPts val="500"/>
              </a:spcBef>
              <a:defRPr sz="3800" b="0">
                <a:solidFill>
                  <a:srgbClr val="293F83"/>
                </a:solidFill>
                <a:latin typeface="Avenir Book"/>
                <a:ea typeface="Avenir Book"/>
                <a:cs typeface="Avenir Book"/>
                <a:sym typeface="Avenir Book"/>
              </a:defRPr>
            </a:pPr>
            <a:r>
              <a:rPr sz="4400" dirty="0"/>
              <a:t>“</a:t>
            </a:r>
            <a:r>
              <a:rPr sz="4400" i="1" dirty="0">
                <a:latin typeface="+mn-lt"/>
                <a:ea typeface="+mn-ea"/>
                <a:cs typeface="+mn-cs"/>
                <a:sym typeface="Avenir Heavy"/>
              </a:rPr>
              <a:t>Homeopathy.--</a:t>
            </a:r>
            <a:r>
              <a:rPr sz="4400" dirty="0">
                <a:latin typeface="Avenir Book Oblique"/>
                <a:ea typeface="Avenir Book Oblique"/>
                <a:cs typeface="Avenir Book Oblique"/>
                <a:sym typeface="Avenir Book Oblique"/>
              </a:rPr>
              <a:t>The Committee understands the importance of homeopathic medicines for millions of users. Consumers access and safety to these products are </a:t>
            </a:r>
            <a:r>
              <a:rPr sz="4400" dirty="0">
                <a:solidFill>
                  <a:srgbClr val="B02418"/>
                </a:solidFill>
                <a:latin typeface="Avenir Book Oblique"/>
                <a:ea typeface="Avenir Book Oblique"/>
                <a:cs typeface="Avenir Book Oblique"/>
                <a:sym typeface="Avenir Book Oblique"/>
              </a:rPr>
              <a:t>best ensured by implementing a legal pathway that </a:t>
            </a:r>
            <a:r>
              <a:rPr sz="4400" i="1" dirty="0">
                <a:solidFill>
                  <a:srgbClr val="B02418"/>
                </a:solidFill>
                <a:latin typeface="+mn-lt"/>
                <a:ea typeface="+mn-ea"/>
                <a:cs typeface="+mn-cs"/>
                <a:sym typeface="Avenir Heavy"/>
              </a:rPr>
              <a:t>includes homeopathic specific standards for the regulation of these medicines.</a:t>
            </a:r>
            <a:r>
              <a:rPr sz="4400" i="1" dirty="0">
                <a:latin typeface="+mn-lt"/>
                <a:ea typeface="+mn-ea"/>
                <a:cs typeface="+mn-cs"/>
                <a:sym typeface="Avenir Heavy"/>
              </a:rPr>
              <a:t> </a:t>
            </a:r>
            <a:r>
              <a:rPr sz="4400" dirty="0">
                <a:latin typeface="Avenir Book Oblique"/>
                <a:ea typeface="Avenir Book Oblique"/>
                <a:cs typeface="Avenir Book Oblique"/>
                <a:sym typeface="Avenir Book Oblique"/>
              </a:rPr>
              <a:t>The Committee understands FDA is limited to enforcing pharmaceutical specific standards when taking enforcement action against products labeled as homeopathic. The FDA's interpretation of the law that all homeopathic medicines are unapproved new drugs that are illegally marketed </a:t>
            </a:r>
            <a:r>
              <a:rPr sz="4400" dirty="0">
                <a:solidFill>
                  <a:srgbClr val="B02418"/>
                </a:solidFill>
                <a:latin typeface="Avenir Book Oblique"/>
                <a:ea typeface="Avenir Book Oblique"/>
                <a:cs typeface="Avenir Book Oblique"/>
                <a:sym typeface="Avenir Book Oblique"/>
              </a:rPr>
              <a:t>has created confusion both for the homeopathic community and enforcement officials</a:t>
            </a:r>
            <a:r>
              <a:rPr sz="4400" dirty="0">
                <a:latin typeface="Avenir Book Oblique"/>
                <a:ea typeface="Avenir Book Oblique"/>
                <a:cs typeface="Avenir Book Oblique"/>
                <a:sym typeface="Avenir Book Oblique"/>
              </a:rPr>
              <a:t>. The Committee directs the FDA to work with the homeopathic community </a:t>
            </a:r>
            <a:r>
              <a:rPr sz="4400" i="1" dirty="0">
                <a:latin typeface="+mn-lt"/>
                <a:ea typeface="+mn-ea"/>
                <a:cs typeface="+mn-cs"/>
                <a:sym typeface="Avenir Heavy"/>
              </a:rPr>
              <a:t>with regards to the regulation of these medicines.” </a:t>
            </a:r>
          </a:p>
        </p:txBody>
      </p:sp>
      <p:pic>
        <p:nvPicPr>
          <p:cNvPr id="308" name="NHFA_LOGO-with-glow.png" descr="NHFA_LOGO-with-glow.png"/>
          <p:cNvPicPr>
            <a:picLocks noChangeAspect="1"/>
          </p:cNvPicPr>
          <p:nvPr/>
        </p:nvPicPr>
        <p:blipFill>
          <a:blip r:embed="rId2"/>
          <a:stretch>
            <a:fillRect/>
          </a:stretch>
        </p:blipFill>
        <p:spPr>
          <a:xfrm>
            <a:off x="20531509" y="10545474"/>
            <a:ext cx="3863329" cy="2619655"/>
          </a:xfrm>
          <a:prstGeom prst="rect">
            <a:avLst/>
          </a:prstGeom>
          <a:ln w="12700">
            <a:miter lim="400000"/>
          </a:ln>
        </p:spPr>
      </p:pic>
      <p:sp>
        <p:nvSpPr>
          <p:cNvPr id="309" name="S. Rept. 118-44 - AGRICULTURE, RURAL DEVELOPMENT, FOOD AND DRUG ADMINISTRATION,…"/>
          <p:cNvSpPr txBox="1"/>
          <p:nvPr/>
        </p:nvSpPr>
        <p:spPr>
          <a:xfrm>
            <a:off x="8090563" y="11590070"/>
            <a:ext cx="12476912" cy="80416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lgn="r" defTabSz="914400">
              <a:lnSpc>
                <a:spcPct val="80000"/>
              </a:lnSpc>
              <a:spcBef>
                <a:spcPts val="300"/>
              </a:spcBef>
              <a:defRPr sz="2100" b="0">
                <a:latin typeface="+mn-lt"/>
                <a:ea typeface="+mn-ea"/>
                <a:cs typeface="+mn-cs"/>
                <a:sym typeface="Avenir Heavy"/>
              </a:defRPr>
            </a:pPr>
            <a:r>
              <a:rPr u="sng" dirty="0">
                <a:solidFill>
                  <a:srgbClr val="F49100"/>
                </a:solidFill>
                <a:uFill>
                  <a:solidFill>
                    <a:srgbClr val="F49100"/>
                  </a:solidFill>
                </a:uFill>
                <a:hlinkClick r:id="rId3"/>
              </a:rPr>
              <a:t>S. Rept. 118-44 - AGRICULTURE, RURAL DEVELOPMENT, FOOD AND DRUG ADMINISTRATION, </a:t>
            </a:r>
          </a:p>
          <a:p>
            <a:pPr algn="r" defTabSz="914400">
              <a:lnSpc>
                <a:spcPct val="80000"/>
              </a:lnSpc>
              <a:spcBef>
                <a:spcPts val="300"/>
              </a:spcBef>
              <a:defRPr sz="2100" b="0">
                <a:latin typeface="+mn-lt"/>
                <a:ea typeface="+mn-ea"/>
                <a:cs typeface="+mn-cs"/>
                <a:sym typeface="Avenir Heavy"/>
              </a:defRPr>
            </a:pPr>
            <a:r>
              <a:rPr u="sng" dirty="0">
                <a:solidFill>
                  <a:srgbClr val="F49100"/>
                </a:solidFill>
                <a:uFill>
                  <a:solidFill>
                    <a:srgbClr val="F49100"/>
                  </a:solidFill>
                </a:uFill>
                <a:hlinkClick r:id="rId3"/>
              </a:rPr>
              <a:t>AND RELATED AGENCIES APPROPRIATIONS BILL, 2024118th Congress (2023-2024)June 22, 2023</a:t>
            </a:r>
          </a:p>
        </p:txBody>
      </p:sp>
    </p:spTree>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 name="–Johnny Appleseed"/>
          <p:cNvSpPr txBox="1">
            <a:spLocks noGrp="1"/>
          </p:cNvSpPr>
          <p:nvPr>
            <p:ph type="body" idx="21"/>
          </p:nvPr>
        </p:nvSpPr>
        <p:spPr>
          <a:prstGeom prst="rect">
            <a:avLst/>
          </a:prstGeom>
        </p:spPr>
        <p:txBody>
          <a:bodyPr/>
          <a:lstStyle/>
          <a:p>
            <a:r>
              <a:rPr dirty="0"/>
              <a:t>–Johnny Appleseed</a:t>
            </a:r>
          </a:p>
        </p:txBody>
      </p:sp>
      <p:sp>
        <p:nvSpPr>
          <p:cNvPr id="370" name="“Type a quote here.”"/>
          <p:cNvSpPr txBox="1">
            <a:spLocks noGrp="1"/>
          </p:cNvSpPr>
          <p:nvPr>
            <p:ph type="body" idx="22"/>
          </p:nvPr>
        </p:nvSpPr>
        <p:spPr>
          <a:prstGeom prst="rect">
            <a:avLst/>
          </a:prstGeom>
        </p:spPr>
        <p:txBody>
          <a:bodyPr/>
          <a:lstStyle/>
          <a:p>
            <a:r>
              <a:rPr dirty="0"/>
              <a:t>“Type a quote here.” </a:t>
            </a:r>
          </a:p>
        </p:txBody>
      </p:sp>
      <p:sp>
        <p:nvSpPr>
          <p:cNvPr id="371" name="Rectangle"/>
          <p:cNvSpPr/>
          <p:nvPr/>
        </p:nvSpPr>
        <p:spPr>
          <a:xfrm>
            <a:off x="859631" y="965200"/>
            <a:ext cx="22664738" cy="11785600"/>
          </a:xfrm>
          <a:prstGeom prst="rect">
            <a:avLst/>
          </a:prstGeom>
          <a:solidFill>
            <a:srgbClr val="FFFFFF"/>
          </a:solidFill>
          <a:ln w="12700">
            <a:miter lim="400000"/>
          </a:ln>
        </p:spPr>
        <p:txBody>
          <a:bodyPr lIns="0" tIns="0" rIns="0" bIns="0" anchor="ctr"/>
          <a:lstStyle/>
          <a:p>
            <a:pPr>
              <a:defRPr sz="3200" b="0">
                <a:solidFill>
                  <a:srgbClr val="5451A3"/>
                </a:solidFill>
                <a:latin typeface="Helvetica Neue Medium"/>
                <a:ea typeface="Helvetica Neue Medium"/>
                <a:cs typeface="Helvetica Neue Medium"/>
                <a:sym typeface="Helvetica Neue Medium"/>
              </a:defRPr>
            </a:pPr>
            <a:endParaRPr dirty="0"/>
          </a:p>
        </p:txBody>
      </p:sp>
      <p:sp>
        <p:nvSpPr>
          <p:cNvPr id="372" name="Homeopathic Remedies"/>
          <p:cNvSpPr txBox="1"/>
          <p:nvPr/>
        </p:nvSpPr>
        <p:spPr>
          <a:xfrm>
            <a:off x="5480029" y="1984232"/>
            <a:ext cx="13080504" cy="16414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defTabSz="457200">
              <a:defRPr sz="10000" b="0">
                <a:solidFill>
                  <a:srgbClr val="632423"/>
                </a:solidFill>
                <a:effectLst>
                  <a:outerShdw blurRad="12700" dist="25400" dir="2700000" rotWithShape="0">
                    <a:srgbClr val="DDDDDD"/>
                  </a:outerShdw>
                </a:effectLst>
                <a:latin typeface="+mn-lt"/>
                <a:ea typeface="+mn-ea"/>
                <a:cs typeface="+mn-cs"/>
                <a:sym typeface="Avenir Heavy"/>
              </a:defRPr>
            </a:lvl1pPr>
          </a:lstStyle>
          <a:p>
            <a:r>
              <a:rPr b="1" dirty="0"/>
              <a:t>Homeopathic Remedies </a:t>
            </a:r>
          </a:p>
        </p:txBody>
      </p:sp>
      <p:pic>
        <p:nvPicPr>
          <p:cNvPr id="373" name="NHFA_LOGO-with-glow.png" descr="NHFA_LOGO-with-glow.png"/>
          <p:cNvPicPr>
            <a:picLocks noChangeAspect="1"/>
          </p:cNvPicPr>
          <p:nvPr/>
        </p:nvPicPr>
        <p:blipFill>
          <a:blip r:embed="rId2"/>
          <a:stretch>
            <a:fillRect/>
          </a:stretch>
        </p:blipFill>
        <p:spPr>
          <a:xfrm>
            <a:off x="20645987" y="10450075"/>
            <a:ext cx="3863329" cy="2619655"/>
          </a:xfrm>
          <a:prstGeom prst="rect">
            <a:avLst/>
          </a:prstGeom>
          <a:ln w="12700">
            <a:miter lim="400000"/>
          </a:ln>
        </p:spPr>
      </p:pic>
      <p:sp>
        <p:nvSpPr>
          <p:cNvPr id="374" name="A need for CHANGING THE LAW"/>
          <p:cNvSpPr txBox="1"/>
          <p:nvPr/>
        </p:nvSpPr>
        <p:spPr>
          <a:xfrm>
            <a:off x="6011060" y="4478754"/>
            <a:ext cx="11447044" cy="10305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defTabSz="457200">
              <a:lnSpc>
                <a:spcPct val="90000"/>
              </a:lnSpc>
              <a:spcBef>
                <a:spcPts val="1000"/>
              </a:spcBef>
              <a:defRPr sz="6700" b="0">
                <a:solidFill>
                  <a:srgbClr val="B02418"/>
                </a:solidFill>
                <a:effectLst>
                  <a:outerShdw blurRad="12700" dist="25400" dir="2700000" rotWithShape="0">
                    <a:srgbClr val="DDDDDD"/>
                  </a:outerShdw>
                </a:effectLst>
                <a:latin typeface="+mn-lt"/>
                <a:ea typeface="+mn-ea"/>
                <a:cs typeface="+mn-cs"/>
                <a:sym typeface="Avenir Heavy"/>
              </a:defRPr>
            </a:lvl1pPr>
          </a:lstStyle>
          <a:p>
            <a:pPr algn="ctr"/>
            <a:r>
              <a:rPr b="1" dirty="0"/>
              <a:t>A need for CHANGING THE LAW</a:t>
            </a:r>
            <a:endParaRPr sz="1200" b="1" dirty="0"/>
          </a:p>
        </p:txBody>
      </p:sp>
      <p:sp>
        <p:nvSpPr>
          <p:cNvPr id="375" name="Homeopathic Remedies made with Good Homeopathic Manufacturing Practices, should have the legal presumption of being Generally Recognized as Safe (GRAS) based on their substantial dilutions."/>
          <p:cNvSpPr txBox="1"/>
          <p:nvPr/>
        </p:nvSpPr>
        <p:spPr>
          <a:xfrm>
            <a:off x="5286340" y="5972175"/>
            <a:ext cx="13428963" cy="4292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defTabSz="914400">
              <a:defRPr sz="4800" b="0" i="1">
                <a:solidFill>
                  <a:srgbClr val="293F83"/>
                </a:solidFill>
                <a:latin typeface="+mn-lt"/>
                <a:ea typeface="+mn-ea"/>
                <a:cs typeface="+mn-cs"/>
                <a:sym typeface="Avenir Heavy"/>
              </a:defRPr>
            </a:lvl1pPr>
          </a:lstStyle>
          <a:p>
            <a:r>
              <a:rPr sz="5400" dirty="0"/>
              <a:t>Homeopathic Remedies made with Good Homeopathic Manufacturing Practices, should have the legal presumption of being Generally Recognized as Safe (GRAS) </a:t>
            </a:r>
            <a:r>
              <a:rPr lang="en-US" sz="5400" dirty="0"/>
              <a:t>just like food </a:t>
            </a:r>
            <a:r>
              <a:rPr sz="5400" dirty="0"/>
              <a:t>based on their substantial dilutions.</a:t>
            </a:r>
          </a:p>
        </p:txBody>
      </p:sp>
    </p:spTree>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 name="–Johnny Appleseed"/>
          <p:cNvSpPr txBox="1">
            <a:spLocks noGrp="1"/>
          </p:cNvSpPr>
          <p:nvPr>
            <p:ph type="body" idx="21"/>
          </p:nvPr>
        </p:nvSpPr>
        <p:spPr>
          <a:prstGeom prst="rect">
            <a:avLst/>
          </a:prstGeom>
        </p:spPr>
        <p:txBody>
          <a:bodyPr/>
          <a:lstStyle/>
          <a:p>
            <a:r>
              <a:rPr dirty="0"/>
              <a:t>–Johnny Appleseed</a:t>
            </a:r>
          </a:p>
        </p:txBody>
      </p:sp>
      <p:sp>
        <p:nvSpPr>
          <p:cNvPr id="370" name="“Type a quote here.”"/>
          <p:cNvSpPr txBox="1">
            <a:spLocks noGrp="1"/>
          </p:cNvSpPr>
          <p:nvPr>
            <p:ph type="body" idx="22"/>
          </p:nvPr>
        </p:nvSpPr>
        <p:spPr>
          <a:prstGeom prst="rect">
            <a:avLst/>
          </a:prstGeom>
        </p:spPr>
        <p:txBody>
          <a:bodyPr/>
          <a:lstStyle/>
          <a:p>
            <a:r>
              <a:rPr dirty="0"/>
              <a:t>“Type a quote here.” </a:t>
            </a:r>
          </a:p>
        </p:txBody>
      </p:sp>
      <p:sp>
        <p:nvSpPr>
          <p:cNvPr id="371" name="Rectangle"/>
          <p:cNvSpPr/>
          <p:nvPr/>
        </p:nvSpPr>
        <p:spPr>
          <a:xfrm>
            <a:off x="865981" y="965200"/>
            <a:ext cx="22664738" cy="11785600"/>
          </a:xfrm>
          <a:prstGeom prst="rect">
            <a:avLst/>
          </a:prstGeom>
          <a:solidFill>
            <a:srgbClr val="FFFFFF"/>
          </a:solidFill>
          <a:ln w="12700">
            <a:miter lim="400000"/>
          </a:ln>
        </p:spPr>
        <p:txBody>
          <a:bodyPr lIns="0" tIns="0" rIns="0" bIns="0" anchor="ctr"/>
          <a:lstStyle/>
          <a:p>
            <a:pPr marL="0" marR="0" lvl="0" indent="0" algn="ctr" defTabSz="825500" rtl="0" eaLnBrk="1" fontAlgn="auto" latinLnBrk="0" hangingPunct="0">
              <a:lnSpc>
                <a:spcPct val="100000"/>
              </a:lnSpc>
              <a:spcBef>
                <a:spcPts val="0"/>
              </a:spcBef>
              <a:spcAft>
                <a:spcPts val="0"/>
              </a:spcAft>
              <a:buClrTx/>
              <a:buSzTx/>
              <a:buFontTx/>
              <a:buNone/>
              <a:tabLst/>
              <a:defRPr sz="3200" b="0">
                <a:solidFill>
                  <a:srgbClr val="5451A3"/>
                </a:solidFill>
                <a:latin typeface="Helvetica Neue Medium"/>
                <a:ea typeface="Helvetica Neue Medium"/>
                <a:cs typeface="Helvetica Neue Medium"/>
                <a:sym typeface="Helvetica Neue Medium"/>
              </a:defRPr>
            </a:pPr>
            <a:endParaRPr kumimoji="0" sz="3200" b="0" i="0" u="none" strike="noStrike" kern="0" cap="none" spc="0" normalizeH="0" baseline="0" noProof="0" dirty="0">
              <a:ln>
                <a:noFill/>
              </a:ln>
              <a:solidFill>
                <a:srgbClr val="5451A3"/>
              </a:solidFill>
              <a:effectLst/>
              <a:uLnTx/>
              <a:uFillTx/>
              <a:latin typeface="Helvetica Neue Medium"/>
              <a:sym typeface="Helvetica Neue Medium"/>
            </a:endParaRPr>
          </a:p>
        </p:txBody>
      </p:sp>
      <p:sp>
        <p:nvSpPr>
          <p:cNvPr id="372" name="Homeopathic Remedies"/>
          <p:cNvSpPr txBox="1"/>
          <p:nvPr/>
        </p:nvSpPr>
        <p:spPr>
          <a:xfrm>
            <a:off x="5124966" y="2961948"/>
            <a:ext cx="13790635" cy="111825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defTabSz="457200">
              <a:defRPr sz="10000" b="0">
                <a:solidFill>
                  <a:srgbClr val="632423"/>
                </a:solidFill>
                <a:effectLst>
                  <a:outerShdw blurRad="12700" dist="25400" dir="2700000" rotWithShape="0">
                    <a:srgbClr val="DDDDDD"/>
                  </a:outerShdw>
                </a:effectLst>
                <a:latin typeface="+mn-lt"/>
                <a:ea typeface="+mn-ea"/>
                <a:cs typeface="+mn-cs"/>
                <a:sym typeface="Avenir Heavy"/>
              </a:defRPr>
            </a:lvl1pPr>
          </a:lstStyle>
          <a:p>
            <a:pPr marL="0" marR="0" lvl="0" indent="0" algn="ctr" defTabSz="457200" rtl="0" eaLnBrk="1" fontAlgn="auto" latinLnBrk="0" hangingPunct="0">
              <a:lnSpc>
                <a:spcPct val="100000"/>
              </a:lnSpc>
              <a:spcBef>
                <a:spcPts val="0"/>
              </a:spcBef>
              <a:spcAft>
                <a:spcPts val="0"/>
              </a:spcAft>
              <a:buClrTx/>
              <a:buSzTx/>
              <a:buFontTx/>
              <a:buNone/>
              <a:tabLst/>
              <a:defRPr/>
            </a:pPr>
            <a:r>
              <a:rPr lang="en-US" sz="6600" b="1" dirty="0">
                <a:latin typeface="Avenir Heavy"/>
              </a:rPr>
              <a:t>Amendment 2023 Appropriations Bill</a:t>
            </a:r>
            <a:r>
              <a:rPr kumimoji="0" sz="6600" b="1" i="0" u="none" strike="noStrike" kern="0" cap="none" spc="0" normalizeH="0" baseline="0" noProof="0" dirty="0">
                <a:ln>
                  <a:noFill/>
                </a:ln>
                <a:solidFill>
                  <a:srgbClr val="632423"/>
                </a:solidFill>
                <a:effectLst>
                  <a:outerShdw blurRad="12700" dist="25400" dir="2700000" rotWithShape="0">
                    <a:srgbClr val="DDDDDD"/>
                  </a:outerShdw>
                </a:effectLst>
                <a:uLnTx/>
                <a:uFillTx/>
                <a:latin typeface="Avenir Heavy"/>
                <a:sym typeface="Avenir Heavy"/>
              </a:rPr>
              <a:t> </a:t>
            </a:r>
          </a:p>
        </p:txBody>
      </p:sp>
      <p:pic>
        <p:nvPicPr>
          <p:cNvPr id="373" name="NHFA_LOGO-with-glow.png" descr="NHFA_LOGO-with-glow.png"/>
          <p:cNvPicPr>
            <a:picLocks noChangeAspect="1"/>
          </p:cNvPicPr>
          <p:nvPr/>
        </p:nvPicPr>
        <p:blipFill>
          <a:blip r:embed="rId2"/>
          <a:stretch>
            <a:fillRect/>
          </a:stretch>
        </p:blipFill>
        <p:spPr>
          <a:xfrm>
            <a:off x="20645987" y="10450075"/>
            <a:ext cx="3863329" cy="2619655"/>
          </a:xfrm>
          <a:prstGeom prst="rect">
            <a:avLst/>
          </a:prstGeom>
          <a:ln w="12700">
            <a:miter lim="400000"/>
          </a:ln>
        </p:spPr>
      </p:pic>
      <p:sp>
        <p:nvSpPr>
          <p:cNvPr id="375" name="Homeopathic Remedies made with Good Homeopathic Manufacturing Practices, should have the legal presumption of being Generally Recognized as Safe (GRAS) based on their substantial dilutions."/>
          <p:cNvSpPr txBox="1"/>
          <p:nvPr/>
        </p:nvSpPr>
        <p:spPr>
          <a:xfrm>
            <a:off x="3276334" y="4589237"/>
            <a:ext cx="17487900" cy="625812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lgn="l" defTabSz="914400">
              <a:defRPr sz="4800" b="0" i="1">
                <a:solidFill>
                  <a:srgbClr val="293F83"/>
                </a:solidFill>
                <a:latin typeface="+mn-lt"/>
                <a:ea typeface="+mn-ea"/>
                <a:cs typeface="+mn-cs"/>
                <a:sym typeface="Avenir Heavy"/>
              </a:defRPr>
            </a:lvl1p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lang="en-US" sz="4000" b="1" i="1" u="none" strike="noStrike" kern="0" cap="none" spc="0" normalizeH="0" baseline="0" noProof="0" dirty="0">
                <a:ln>
                  <a:noFill/>
                </a:ln>
                <a:solidFill>
                  <a:srgbClr val="C00000"/>
                </a:solidFill>
                <a:effectLst/>
                <a:uLnTx/>
                <a:uFillTx/>
                <a:latin typeface="Avenir Heavy"/>
                <a:sym typeface="Avenir Heavy"/>
              </a:rPr>
              <a:t>AMENDMENT TO H.R. 4368</a:t>
            </a:r>
          </a:p>
          <a:p>
            <a:pPr marL="0" marR="0" lvl="0" indent="0" algn="ctr" defTabSz="914400" rtl="0" eaLnBrk="1" fontAlgn="auto" latinLnBrk="0" hangingPunct="0">
              <a:lnSpc>
                <a:spcPct val="100000"/>
              </a:lnSpc>
              <a:spcBef>
                <a:spcPts val="0"/>
              </a:spcBef>
              <a:spcAft>
                <a:spcPts val="0"/>
              </a:spcAft>
              <a:buClrTx/>
              <a:buSzTx/>
              <a:buFontTx/>
              <a:buNone/>
              <a:tabLst/>
              <a:defRPr/>
            </a:pPr>
            <a:r>
              <a:rPr kumimoji="0" lang="en-US" sz="4000" b="1" i="1" u="none" strike="noStrike" kern="0" cap="none" spc="0" normalizeH="0" baseline="0" noProof="0" dirty="0">
                <a:ln>
                  <a:noFill/>
                </a:ln>
                <a:solidFill>
                  <a:srgbClr val="C00000"/>
                </a:solidFill>
                <a:effectLst/>
                <a:uLnTx/>
                <a:uFillTx/>
                <a:latin typeface="Avenir Heavy"/>
                <a:sym typeface="Avenir Heavy"/>
              </a:rPr>
              <a:t>AS REPORTED (AGRICULTURE APPROPRIATIONS) </a:t>
            </a:r>
          </a:p>
          <a:p>
            <a:pPr marL="0" marR="0" lvl="0" indent="0" algn="ctr" defTabSz="914400" rtl="0" eaLnBrk="1" fontAlgn="auto" latinLnBrk="0" hangingPunct="0">
              <a:lnSpc>
                <a:spcPct val="100000"/>
              </a:lnSpc>
              <a:spcBef>
                <a:spcPts val="0"/>
              </a:spcBef>
              <a:spcAft>
                <a:spcPts val="0"/>
              </a:spcAft>
              <a:buClrTx/>
              <a:buSzTx/>
              <a:buFontTx/>
              <a:buNone/>
              <a:tabLst/>
              <a:defRPr/>
            </a:pPr>
            <a:r>
              <a:rPr kumimoji="0" lang="en-US" sz="4000" b="1" i="1" u="none" strike="noStrike" kern="0" cap="none" spc="0" normalizeH="0" baseline="0" noProof="0" dirty="0">
                <a:ln>
                  <a:noFill/>
                </a:ln>
                <a:solidFill>
                  <a:srgbClr val="C00000"/>
                </a:solidFill>
                <a:effectLst/>
                <a:uLnTx/>
                <a:uFillTx/>
                <a:latin typeface="Avenir Heavy"/>
                <a:sym typeface="Avenir Heavy"/>
              </a:rPr>
              <a:t>OFFERED BY MR. BIGGS OF ARIZONA </a:t>
            </a:r>
          </a:p>
          <a:p>
            <a:pPr marL="0" marR="0" lvl="0" indent="0" algn="l" defTabSz="914400" rtl="0" eaLnBrk="1" fontAlgn="auto" latinLnBrk="0" hangingPunct="0">
              <a:lnSpc>
                <a:spcPct val="100000"/>
              </a:lnSpc>
              <a:spcBef>
                <a:spcPts val="0"/>
              </a:spcBef>
              <a:spcAft>
                <a:spcPts val="0"/>
              </a:spcAft>
              <a:buClrTx/>
              <a:buSzTx/>
              <a:buFontTx/>
              <a:buNone/>
              <a:tabLst/>
              <a:defRPr/>
            </a:pPr>
            <a:endParaRPr lang="en-US" sz="4000" dirty="0">
              <a:latin typeface="Avenir Heavy"/>
            </a:endParaRPr>
          </a:p>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4000" b="0" i="1" u="none" strike="noStrike" kern="0" cap="none" spc="0" normalizeH="0" baseline="0" noProof="0" dirty="0">
                <a:ln>
                  <a:noFill/>
                </a:ln>
                <a:solidFill>
                  <a:srgbClr val="293F83"/>
                </a:solidFill>
                <a:effectLst/>
                <a:uLnTx/>
                <a:uFillTx/>
                <a:latin typeface="Avenir Heavy"/>
                <a:sym typeface="Avenir Heavy"/>
              </a:rPr>
              <a:t>SEC. lll. None of the funds made available by this Act to the Food and Drug Administration may be used to take an enforcement action solely on the basis that a homeopathic drug product is a new drug (as defined in section 201(p) of the Federal Food, Drug, and Cosmetic Act (21 U.S.C. 321(p))) subject to the premarket approval requirements of section 505 of such Act (21 U.S.C. 355</a:t>
            </a:r>
            <a:r>
              <a:rPr kumimoji="0" lang="en-US" sz="4000" b="0" i="1" u="none" strike="noStrike" kern="0" cap="none" spc="0" normalizeH="0" baseline="0" noProof="0" dirty="0">
                <a:ln>
                  <a:noFill/>
                </a:ln>
                <a:solidFill>
                  <a:srgbClr val="293F83"/>
                </a:solidFill>
                <a:effectLst/>
                <a:uLnTx/>
                <a:uFillTx/>
                <a:latin typeface="Avenir Heavy"/>
                <a:sym typeface="Avenir Heavy"/>
                <a:hlinkClick r:id="rId3"/>
              </a:rPr>
              <a:t>). LinK </a:t>
            </a:r>
            <a:endParaRPr lang="en-US" sz="4000" dirty="0">
              <a:latin typeface="Avenir Heavy"/>
            </a:endParaRPr>
          </a:p>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US" sz="4000" b="0" i="1" u="none" strike="noStrike" kern="0" cap="none" spc="0" normalizeH="0" baseline="0" noProof="0" dirty="0">
              <a:ln>
                <a:noFill/>
              </a:ln>
              <a:solidFill>
                <a:srgbClr val="293F83"/>
              </a:solidFill>
              <a:effectLst/>
              <a:uLnTx/>
              <a:uFillTx/>
              <a:latin typeface="Avenir Heavy"/>
              <a:sym typeface="Avenir Heavy"/>
            </a:endParaRPr>
          </a:p>
        </p:txBody>
      </p:sp>
    </p:spTree>
    <p:extLst>
      <p:ext uri="{BB962C8B-B14F-4D97-AF65-F5344CB8AC3E}">
        <p14:creationId xmlns:p14="http://schemas.microsoft.com/office/powerpoint/2010/main" val="2779765350"/>
      </p:ext>
    </p:extLst>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 name="–Johnny Appleseed"/>
          <p:cNvSpPr txBox="1">
            <a:spLocks noGrp="1"/>
          </p:cNvSpPr>
          <p:nvPr>
            <p:ph type="body" idx="21"/>
          </p:nvPr>
        </p:nvSpPr>
        <p:spPr>
          <a:prstGeom prst="rect">
            <a:avLst/>
          </a:prstGeom>
        </p:spPr>
        <p:txBody>
          <a:bodyPr/>
          <a:lstStyle/>
          <a:p>
            <a:r>
              <a:rPr dirty="0"/>
              <a:t>–Johnny Appleseed</a:t>
            </a:r>
          </a:p>
        </p:txBody>
      </p:sp>
      <p:sp>
        <p:nvSpPr>
          <p:cNvPr id="370" name="“Type a quote here.”"/>
          <p:cNvSpPr txBox="1">
            <a:spLocks noGrp="1"/>
          </p:cNvSpPr>
          <p:nvPr>
            <p:ph type="body" idx="22"/>
          </p:nvPr>
        </p:nvSpPr>
        <p:spPr>
          <a:prstGeom prst="rect">
            <a:avLst/>
          </a:prstGeom>
        </p:spPr>
        <p:txBody>
          <a:bodyPr/>
          <a:lstStyle/>
          <a:p>
            <a:r>
              <a:rPr dirty="0"/>
              <a:t>“Type a quote here.” </a:t>
            </a:r>
          </a:p>
        </p:txBody>
      </p:sp>
      <p:sp>
        <p:nvSpPr>
          <p:cNvPr id="371" name="Rectangle"/>
          <p:cNvSpPr/>
          <p:nvPr/>
        </p:nvSpPr>
        <p:spPr>
          <a:xfrm>
            <a:off x="859631" y="965200"/>
            <a:ext cx="22664738" cy="11785600"/>
          </a:xfrm>
          <a:prstGeom prst="rect">
            <a:avLst/>
          </a:prstGeom>
          <a:solidFill>
            <a:srgbClr val="FFFFFF"/>
          </a:solidFill>
          <a:ln w="12700">
            <a:miter lim="400000"/>
          </a:ln>
        </p:spPr>
        <p:txBody>
          <a:bodyPr lIns="0" tIns="0" rIns="0" bIns="0" anchor="ctr"/>
          <a:lstStyle/>
          <a:p>
            <a:pPr marL="0" marR="0" lvl="0" indent="0" algn="ctr" defTabSz="825500" rtl="0" eaLnBrk="1" fontAlgn="auto" latinLnBrk="0" hangingPunct="0">
              <a:lnSpc>
                <a:spcPct val="100000"/>
              </a:lnSpc>
              <a:spcBef>
                <a:spcPts val="0"/>
              </a:spcBef>
              <a:spcAft>
                <a:spcPts val="0"/>
              </a:spcAft>
              <a:buClrTx/>
              <a:buSzTx/>
              <a:buFontTx/>
              <a:buNone/>
              <a:tabLst/>
              <a:defRPr sz="3200" b="0">
                <a:solidFill>
                  <a:srgbClr val="5451A3"/>
                </a:solidFill>
                <a:latin typeface="Helvetica Neue Medium"/>
                <a:ea typeface="Helvetica Neue Medium"/>
                <a:cs typeface="Helvetica Neue Medium"/>
                <a:sym typeface="Helvetica Neue Medium"/>
              </a:defRPr>
            </a:pPr>
            <a:endParaRPr kumimoji="0" sz="3200" b="0" i="0" u="none" strike="noStrike" kern="0" cap="none" spc="0" normalizeH="0" baseline="0" noProof="0" dirty="0">
              <a:ln>
                <a:noFill/>
              </a:ln>
              <a:solidFill>
                <a:srgbClr val="5451A3"/>
              </a:solidFill>
              <a:effectLst/>
              <a:uLnTx/>
              <a:uFillTx/>
              <a:latin typeface="Helvetica Neue Medium"/>
              <a:sym typeface="Helvetica Neue Medium"/>
            </a:endParaRPr>
          </a:p>
        </p:txBody>
      </p:sp>
      <p:sp>
        <p:nvSpPr>
          <p:cNvPr id="372" name="Homeopathic Remedies"/>
          <p:cNvSpPr txBox="1"/>
          <p:nvPr/>
        </p:nvSpPr>
        <p:spPr>
          <a:xfrm>
            <a:off x="5286631" y="3790176"/>
            <a:ext cx="13537360"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defTabSz="457200">
              <a:defRPr sz="10000" b="0">
                <a:solidFill>
                  <a:srgbClr val="632423"/>
                </a:solidFill>
                <a:effectLst>
                  <a:outerShdw blurRad="12700" dist="25400" dir="2700000" rotWithShape="0">
                    <a:srgbClr val="DDDDDD"/>
                  </a:outerShdw>
                </a:effectLst>
                <a:latin typeface="+mn-lt"/>
                <a:ea typeface="+mn-ea"/>
                <a:cs typeface="+mn-cs"/>
                <a:sym typeface="Avenir Heavy"/>
              </a:defRPr>
            </a:lvl1pPr>
          </a:lstStyle>
          <a:p>
            <a:pPr marL="0" marR="0" lvl="0" indent="0" algn="ctr" defTabSz="457200" rtl="0" eaLnBrk="1" fontAlgn="auto" latinLnBrk="0" hangingPunct="0">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srgbClr val="632423"/>
                </a:solidFill>
                <a:effectLst>
                  <a:outerShdw blurRad="12700" dist="25400" dir="2700000" rotWithShape="0">
                    <a:srgbClr val="DDDDDD"/>
                  </a:outerShdw>
                </a:effectLst>
                <a:uLnTx/>
                <a:uFillTx/>
                <a:latin typeface="Avenir Heavy"/>
                <a:sym typeface="Avenir Heavy"/>
              </a:rPr>
              <a:t>Americans For Homeopathic Choice AFHC</a:t>
            </a:r>
            <a:r>
              <a:rPr kumimoji="0" sz="6000" b="1" i="0" u="none" strike="noStrike" kern="0" cap="none" spc="0" normalizeH="0" baseline="0" noProof="0" dirty="0">
                <a:ln>
                  <a:noFill/>
                </a:ln>
                <a:solidFill>
                  <a:srgbClr val="632423"/>
                </a:solidFill>
                <a:effectLst>
                  <a:outerShdw blurRad="12700" dist="25400" dir="2700000" rotWithShape="0">
                    <a:srgbClr val="DDDDDD"/>
                  </a:outerShdw>
                </a:effectLst>
                <a:uLnTx/>
                <a:uFillTx/>
                <a:latin typeface="Avenir Heavy"/>
                <a:sym typeface="Avenir Heavy"/>
              </a:rPr>
              <a:t> </a:t>
            </a:r>
          </a:p>
        </p:txBody>
      </p:sp>
      <p:pic>
        <p:nvPicPr>
          <p:cNvPr id="373" name="NHFA_LOGO-with-glow.png" descr="NHFA_LOGO-with-glow.png"/>
          <p:cNvPicPr>
            <a:picLocks noChangeAspect="1"/>
          </p:cNvPicPr>
          <p:nvPr/>
        </p:nvPicPr>
        <p:blipFill>
          <a:blip r:embed="rId2"/>
          <a:stretch>
            <a:fillRect/>
          </a:stretch>
        </p:blipFill>
        <p:spPr>
          <a:xfrm>
            <a:off x="20645987" y="10450075"/>
            <a:ext cx="3863329" cy="2619655"/>
          </a:xfrm>
          <a:prstGeom prst="rect">
            <a:avLst/>
          </a:prstGeom>
          <a:ln w="12700">
            <a:miter lim="400000"/>
          </a:ln>
        </p:spPr>
      </p:pic>
      <p:sp>
        <p:nvSpPr>
          <p:cNvPr id="374" name="A need for CHANGING THE LAW"/>
          <p:cNvSpPr txBox="1"/>
          <p:nvPr/>
        </p:nvSpPr>
        <p:spPr>
          <a:xfrm>
            <a:off x="5550338" y="5263606"/>
            <a:ext cx="13009972" cy="9335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defTabSz="457200">
              <a:lnSpc>
                <a:spcPct val="90000"/>
              </a:lnSpc>
              <a:spcBef>
                <a:spcPts val="1000"/>
              </a:spcBef>
              <a:defRPr sz="6700" b="0">
                <a:solidFill>
                  <a:srgbClr val="B02418"/>
                </a:solidFill>
                <a:effectLst>
                  <a:outerShdw blurRad="12700" dist="25400" dir="2700000" rotWithShape="0">
                    <a:srgbClr val="DDDDDD"/>
                  </a:outerShdw>
                </a:effectLst>
                <a:latin typeface="+mn-lt"/>
                <a:ea typeface="+mn-ea"/>
                <a:cs typeface="+mn-cs"/>
                <a:sym typeface="Avenir Heavy"/>
              </a:defRPr>
            </a:lvl1pPr>
          </a:lstStyle>
          <a:p>
            <a:pPr marL="0" marR="0" lvl="0" indent="0" algn="ctr" defTabSz="457200" rtl="0" eaLnBrk="1" fontAlgn="auto" latinLnBrk="0" hangingPunct="0">
              <a:lnSpc>
                <a:spcPct val="90000"/>
              </a:lnSpc>
              <a:spcBef>
                <a:spcPts val="1000"/>
              </a:spcBef>
              <a:spcAft>
                <a:spcPts val="0"/>
              </a:spcAft>
              <a:buClrTx/>
              <a:buSzTx/>
              <a:buFontTx/>
              <a:buNone/>
              <a:tabLst/>
              <a:defRPr/>
            </a:pPr>
            <a:r>
              <a:rPr kumimoji="0" lang="en-US" sz="6000" b="1" i="0" u="none" strike="noStrike" kern="0" cap="none" spc="0" normalizeH="0" baseline="0" noProof="0" dirty="0">
                <a:ln>
                  <a:noFill/>
                </a:ln>
                <a:solidFill>
                  <a:srgbClr val="B02418"/>
                </a:solidFill>
                <a:effectLst>
                  <a:outerShdw blurRad="12700" dist="25400" dir="2700000" rotWithShape="0">
                    <a:srgbClr val="DDDDDD"/>
                  </a:outerShdw>
                </a:effectLst>
                <a:uLnTx/>
                <a:uFillTx/>
                <a:latin typeface="Avenir Heavy"/>
                <a:sym typeface="Avenir Heavy"/>
              </a:rPr>
              <a:t>Initiating Amendment to Appropriations</a:t>
            </a:r>
            <a:endParaRPr kumimoji="0" sz="6000" b="1" i="0" u="none" strike="noStrike" kern="0" cap="none" spc="0" normalizeH="0" baseline="0" noProof="0" dirty="0">
              <a:ln>
                <a:noFill/>
              </a:ln>
              <a:solidFill>
                <a:srgbClr val="B02418"/>
              </a:solidFill>
              <a:effectLst>
                <a:outerShdw blurRad="12700" dist="25400" dir="2700000" rotWithShape="0">
                  <a:srgbClr val="DDDDDD"/>
                </a:outerShdw>
              </a:effectLst>
              <a:uLnTx/>
              <a:uFillTx/>
              <a:latin typeface="Avenir Heavy"/>
              <a:sym typeface="Avenir Heavy"/>
            </a:endParaRPr>
          </a:p>
        </p:txBody>
      </p:sp>
      <p:sp>
        <p:nvSpPr>
          <p:cNvPr id="3" name="TextBox 2">
            <a:extLst>
              <a:ext uri="{FF2B5EF4-FFF2-40B4-BE49-F238E27FC236}">
                <a16:creationId xmlns:a16="http://schemas.microsoft.com/office/drawing/2014/main" id="{B87F4021-F505-18C3-64C2-FC8BC19BEF04}"/>
              </a:ext>
            </a:extLst>
          </p:cNvPr>
          <p:cNvSpPr txBox="1"/>
          <p:nvPr/>
        </p:nvSpPr>
        <p:spPr>
          <a:xfrm>
            <a:off x="3314700" y="7000332"/>
            <a:ext cx="17331287" cy="24109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6000" b="1" i="0" u="none" strike="noStrike" cap="none" spc="0" normalizeH="0" baseline="0" dirty="0">
                <a:ln>
                  <a:noFill/>
                </a:ln>
                <a:solidFill>
                  <a:srgbClr val="632423"/>
                </a:solidFill>
                <a:effectLst/>
                <a:uFillTx/>
                <a:latin typeface="+mj-lt"/>
                <a:ea typeface="Helvetica Neue"/>
                <a:cs typeface="Helvetica Neue"/>
                <a:sym typeface="Helvetica Neue"/>
              </a:rPr>
              <a:t>National Health Freedom Action</a:t>
            </a:r>
          </a:p>
          <a:p>
            <a:pPr marL="0" marR="0" indent="0" algn="ctr" defTabSz="825500" rtl="0" fontAlgn="auto" latinLnBrk="0" hangingPunct="0">
              <a:lnSpc>
                <a:spcPct val="100000"/>
              </a:lnSpc>
              <a:spcBef>
                <a:spcPts val="0"/>
              </a:spcBef>
              <a:spcAft>
                <a:spcPts val="0"/>
              </a:spcAft>
              <a:buClrTx/>
              <a:buSzTx/>
              <a:buFontTx/>
              <a:buNone/>
              <a:tabLst/>
            </a:pPr>
            <a:endParaRPr lang="en-US" dirty="0">
              <a:solidFill>
                <a:srgbClr val="632423"/>
              </a:solidFill>
            </a:endParaRPr>
          </a:p>
          <a:p>
            <a:pPr marL="0" marR="0" indent="0" algn="ctr" defTabSz="825500" rtl="0" fontAlgn="auto" latinLnBrk="0" hangingPunct="0">
              <a:lnSpc>
                <a:spcPct val="100000"/>
              </a:lnSpc>
              <a:spcBef>
                <a:spcPts val="0"/>
              </a:spcBef>
              <a:spcAft>
                <a:spcPts val="0"/>
              </a:spcAft>
              <a:buClrTx/>
              <a:buSzTx/>
              <a:buFontTx/>
              <a:buNone/>
              <a:tabLst/>
            </a:pPr>
            <a:r>
              <a:rPr lang="en-US" sz="6000" dirty="0">
                <a:solidFill>
                  <a:srgbClr val="B02418"/>
                </a:solidFill>
                <a:latin typeface="+mn-lt"/>
              </a:rPr>
              <a:t>Providing </a:t>
            </a:r>
            <a:r>
              <a:rPr kumimoji="0" lang="en-US" sz="6000" b="1" i="0" u="none" strike="noStrike" cap="none" spc="0" normalizeH="0" baseline="0" dirty="0">
                <a:ln>
                  <a:noFill/>
                </a:ln>
                <a:solidFill>
                  <a:srgbClr val="B02418"/>
                </a:solidFill>
                <a:effectLst/>
                <a:uFillTx/>
                <a:latin typeface="+mn-lt"/>
                <a:ea typeface="Helvetica Neue"/>
                <a:cs typeface="Helvetica Neue"/>
                <a:sym typeface="Helvetica Neue"/>
              </a:rPr>
              <a:t>Draft Language for Long Term Solution</a:t>
            </a:r>
          </a:p>
        </p:txBody>
      </p:sp>
    </p:spTree>
    <p:extLst>
      <p:ext uri="{BB962C8B-B14F-4D97-AF65-F5344CB8AC3E}">
        <p14:creationId xmlns:p14="http://schemas.microsoft.com/office/powerpoint/2010/main" val="3323211483"/>
      </p:ext>
    </p:extLst>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 name="–Johnny Appleseed"/>
          <p:cNvSpPr txBox="1">
            <a:spLocks noGrp="1"/>
          </p:cNvSpPr>
          <p:nvPr>
            <p:ph type="body" idx="21"/>
          </p:nvPr>
        </p:nvSpPr>
        <p:spPr>
          <a:prstGeom prst="rect">
            <a:avLst/>
          </a:prstGeom>
        </p:spPr>
        <p:txBody>
          <a:bodyPr/>
          <a:lstStyle/>
          <a:p>
            <a:r>
              <a:rPr dirty="0"/>
              <a:t>–Johnny Appleseed</a:t>
            </a:r>
          </a:p>
        </p:txBody>
      </p:sp>
      <p:sp>
        <p:nvSpPr>
          <p:cNvPr id="378" name="“Type a quote here.”"/>
          <p:cNvSpPr txBox="1">
            <a:spLocks noGrp="1"/>
          </p:cNvSpPr>
          <p:nvPr>
            <p:ph type="body" idx="22"/>
          </p:nvPr>
        </p:nvSpPr>
        <p:spPr>
          <a:prstGeom prst="rect">
            <a:avLst/>
          </a:prstGeom>
        </p:spPr>
        <p:txBody>
          <a:bodyPr/>
          <a:lstStyle/>
          <a:p>
            <a:r>
              <a:rPr dirty="0"/>
              <a:t>“Type a quote here.” </a:t>
            </a:r>
          </a:p>
        </p:txBody>
      </p:sp>
      <p:sp>
        <p:nvSpPr>
          <p:cNvPr id="379" name="Rectangle"/>
          <p:cNvSpPr/>
          <p:nvPr/>
        </p:nvSpPr>
        <p:spPr>
          <a:xfrm>
            <a:off x="859631" y="965200"/>
            <a:ext cx="22664738" cy="11785600"/>
          </a:xfrm>
          <a:prstGeom prst="rect">
            <a:avLst/>
          </a:prstGeom>
          <a:solidFill>
            <a:srgbClr val="FFFFFF"/>
          </a:solidFill>
          <a:ln w="12700">
            <a:miter lim="400000"/>
          </a:ln>
        </p:spPr>
        <p:txBody>
          <a:bodyPr lIns="0" tIns="0" rIns="0" bIns="0" anchor="ctr"/>
          <a:lstStyle/>
          <a:p>
            <a:pPr>
              <a:defRPr sz="3200" b="0">
                <a:solidFill>
                  <a:srgbClr val="5451A3"/>
                </a:solidFill>
                <a:latin typeface="Helvetica Neue Medium"/>
                <a:ea typeface="Helvetica Neue Medium"/>
                <a:cs typeface="Helvetica Neue Medium"/>
                <a:sym typeface="Helvetica Neue Medium"/>
              </a:defRPr>
            </a:pPr>
            <a:endParaRPr dirty="0"/>
          </a:p>
        </p:txBody>
      </p:sp>
      <p:sp>
        <p:nvSpPr>
          <p:cNvPr id="380" name="Homeopathic Remedies"/>
          <p:cNvSpPr txBox="1"/>
          <p:nvPr/>
        </p:nvSpPr>
        <p:spPr>
          <a:xfrm>
            <a:off x="5480029" y="1984232"/>
            <a:ext cx="13080504" cy="16414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defTabSz="457200">
              <a:defRPr sz="10000" b="0">
                <a:solidFill>
                  <a:srgbClr val="632423"/>
                </a:solidFill>
                <a:effectLst>
                  <a:outerShdw blurRad="12700" dist="25400" dir="2700000" rotWithShape="0">
                    <a:srgbClr val="DDDDDD"/>
                  </a:outerShdw>
                </a:effectLst>
                <a:latin typeface="+mn-lt"/>
                <a:ea typeface="+mn-ea"/>
                <a:cs typeface="+mn-cs"/>
                <a:sym typeface="Avenir Heavy"/>
              </a:defRPr>
            </a:lvl1pPr>
          </a:lstStyle>
          <a:p>
            <a:r>
              <a:rPr b="1" dirty="0"/>
              <a:t>Homeopathic Remedies </a:t>
            </a:r>
          </a:p>
        </p:txBody>
      </p:sp>
      <p:pic>
        <p:nvPicPr>
          <p:cNvPr id="381" name="NHFA_LOGO-with-glow.png" descr="NHFA_LOGO-with-glow.png"/>
          <p:cNvPicPr>
            <a:picLocks noChangeAspect="1"/>
          </p:cNvPicPr>
          <p:nvPr/>
        </p:nvPicPr>
        <p:blipFill>
          <a:blip r:embed="rId2"/>
          <a:stretch>
            <a:fillRect/>
          </a:stretch>
        </p:blipFill>
        <p:spPr>
          <a:xfrm>
            <a:off x="20645987" y="10450075"/>
            <a:ext cx="3863329" cy="2619655"/>
          </a:xfrm>
          <a:prstGeom prst="rect">
            <a:avLst/>
          </a:prstGeom>
          <a:ln w="12700">
            <a:miter lim="400000"/>
          </a:ln>
        </p:spPr>
      </p:pic>
      <p:sp>
        <p:nvSpPr>
          <p:cNvPr id="382" name="Burden of Proof on Government"/>
          <p:cNvSpPr txBox="1"/>
          <p:nvPr/>
        </p:nvSpPr>
        <p:spPr>
          <a:xfrm>
            <a:off x="6167212" y="4419807"/>
            <a:ext cx="11608948" cy="10305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defTabSz="457200">
              <a:lnSpc>
                <a:spcPct val="90000"/>
              </a:lnSpc>
              <a:spcBef>
                <a:spcPts val="1000"/>
              </a:spcBef>
              <a:defRPr sz="6700" b="0">
                <a:solidFill>
                  <a:srgbClr val="B02418"/>
                </a:solidFill>
                <a:effectLst>
                  <a:outerShdw blurRad="12700" dist="25400" dir="2700000" rotWithShape="0">
                    <a:srgbClr val="DDDDDD"/>
                  </a:outerShdw>
                </a:effectLst>
                <a:latin typeface="+mn-lt"/>
                <a:ea typeface="+mn-ea"/>
                <a:cs typeface="+mn-cs"/>
                <a:sym typeface="Avenir Heavy"/>
              </a:defRPr>
            </a:lvl1pPr>
          </a:lstStyle>
          <a:p>
            <a:pPr algn="ctr"/>
            <a:r>
              <a:rPr b="1" dirty="0"/>
              <a:t>Burden of Proof on Government</a:t>
            </a:r>
            <a:endParaRPr sz="1200" b="1" dirty="0"/>
          </a:p>
        </p:txBody>
      </p:sp>
      <p:sp>
        <p:nvSpPr>
          <p:cNvPr id="383" name="The burden of proof needs to be on the government to show harm by clear and convincing evidence before restricting a product, similar to the burden of proof for dietary supplements and products that are Generally Recognized as Safe (GRAS)."/>
          <p:cNvSpPr txBox="1"/>
          <p:nvPr/>
        </p:nvSpPr>
        <p:spPr>
          <a:xfrm>
            <a:off x="4943664" y="5881828"/>
            <a:ext cx="14869340" cy="481157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defTabSz="914400">
              <a:defRPr sz="5100" b="0" i="1">
                <a:solidFill>
                  <a:srgbClr val="293F83"/>
                </a:solidFill>
                <a:latin typeface="+mn-lt"/>
                <a:ea typeface="+mn-ea"/>
                <a:cs typeface="+mn-cs"/>
                <a:sym typeface="Avenir Heavy"/>
              </a:defRPr>
            </a:lvl1pPr>
          </a:lstStyle>
          <a:p>
            <a:r>
              <a:rPr lang="en-US" dirty="0"/>
              <a:t>Even if homeopathic remedies remain in the definition of “drug”, t</a:t>
            </a:r>
            <a:r>
              <a:rPr dirty="0"/>
              <a:t>he burden of proof needs to be on the government to show harm by clear and convincing evidence before restricting a product, similar to the burden of proof for dietary supplements and products that are Generally Recognized as Safe (GRAS).</a:t>
            </a:r>
            <a:endParaRPr sz="1200" dirty="0"/>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Johnny Appleseed"/>
          <p:cNvSpPr txBox="1">
            <a:spLocks noGrp="1"/>
          </p:cNvSpPr>
          <p:nvPr>
            <p:ph type="body" idx="21"/>
          </p:nvPr>
        </p:nvSpPr>
        <p:spPr>
          <a:prstGeom prst="rect">
            <a:avLst/>
          </a:prstGeom>
        </p:spPr>
        <p:txBody>
          <a:bodyPr/>
          <a:lstStyle/>
          <a:p>
            <a:r>
              <a:rPr dirty="0"/>
              <a:t>–Johnny Appleseed</a:t>
            </a:r>
          </a:p>
        </p:txBody>
      </p:sp>
      <p:sp>
        <p:nvSpPr>
          <p:cNvPr id="138" name="“Type a quote here.”"/>
          <p:cNvSpPr txBox="1">
            <a:spLocks noGrp="1"/>
          </p:cNvSpPr>
          <p:nvPr>
            <p:ph type="body" idx="22"/>
          </p:nvPr>
        </p:nvSpPr>
        <p:spPr>
          <a:prstGeom prst="rect">
            <a:avLst/>
          </a:prstGeom>
        </p:spPr>
        <p:txBody>
          <a:bodyPr/>
          <a:lstStyle/>
          <a:p>
            <a:r>
              <a:rPr dirty="0"/>
              <a:t>“Type a quote here.” </a:t>
            </a:r>
          </a:p>
        </p:txBody>
      </p:sp>
      <p:sp>
        <p:nvSpPr>
          <p:cNvPr id="139" name="Rectangle"/>
          <p:cNvSpPr/>
          <p:nvPr/>
        </p:nvSpPr>
        <p:spPr>
          <a:xfrm>
            <a:off x="859631" y="965200"/>
            <a:ext cx="22664738" cy="11785600"/>
          </a:xfrm>
          <a:prstGeom prst="rect">
            <a:avLst/>
          </a:prstGeom>
          <a:solidFill>
            <a:srgbClr val="FFFFFF"/>
          </a:solidFill>
          <a:ln w="12700">
            <a:miter lim="400000"/>
          </a:ln>
        </p:spPr>
        <p:txBody>
          <a:bodyPr lIns="0" tIns="0" rIns="0" bIns="0" anchor="ctr"/>
          <a:lstStyle/>
          <a:p>
            <a:pPr>
              <a:defRPr sz="3200" b="0">
                <a:solidFill>
                  <a:srgbClr val="5451A3"/>
                </a:solidFill>
                <a:latin typeface="Helvetica Neue Medium"/>
                <a:ea typeface="Helvetica Neue Medium"/>
                <a:cs typeface="Helvetica Neue Medium"/>
                <a:sym typeface="Helvetica Neue Medium"/>
              </a:defRPr>
            </a:pPr>
            <a:endParaRPr dirty="0"/>
          </a:p>
        </p:txBody>
      </p:sp>
      <p:sp>
        <p:nvSpPr>
          <p:cNvPr id="140" name="State Law  Practicing an Occupation"/>
          <p:cNvSpPr txBox="1"/>
          <p:nvPr/>
        </p:nvSpPr>
        <p:spPr>
          <a:xfrm>
            <a:off x="4305300" y="2790027"/>
            <a:ext cx="14960601" cy="35814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defTabSz="457200">
              <a:defRPr sz="10000" b="0">
                <a:solidFill>
                  <a:srgbClr val="632423"/>
                </a:solidFill>
                <a:effectLst>
                  <a:outerShdw blurRad="12700" dist="25400" dir="2700000" rotWithShape="0">
                    <a:srgbClr val="DDDDDD"/>
                  </a:outerShdw>
                </a:effectLst>
                <a:latin typeface="+mn-lt"/>
                <a:ea typeface="+mn-ea"/>
                <a:cs typeface="+mn-cs"/>
                <a:sym typeface="Avenir Heavy"/>
              </a:defRPr>
            </a:pPr>
            <a:r>
              <a:rPr dirty="0"/>
              <a:t>State Law </a:t>
            </a:r>
            <a:br>
              <a:rPr dirty="0"/>
            </a:br>
            <a:r>
              <a:rPr dirty="0"/>
              <a:t>Practicing an Occupation</a:t>
            </a:r>
          </a:p>
        </p:txBody>
      </p:sp>
      <p:sp>
        <p:nvSpPr>
          <p:cNvPr id="141" name="Are you helping someone with a health problem?"/>
          <p:cNvSpPr txBox="1"/>
          <p:nvPr/>
        </p:nvSpPr>
        <p:spPr>
          <a:xfrm>
            <a:off x="2608713" y="7412705"/>
            <a:ext cx="19621501" cy="10305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defTabSz="457200">
              <a:lnSpc>
                <a:spcPct val="90000"/>
              </a:lnSpc>
              <a:spcBef>
                <a:spcPts val="1000"/>
              </a:spcBef>
              <a:buClr>
                <a:srgbClr val="5FCBEF"/>
              </a:buClr>
              <a:buFont typeface="Wingdings 3"/>
              <a:defRPr sz="6700" b="0">
                <a:solidFill>
                  <a:srgbClr val="293F83"/>
                </a:solidFill>
                <a:effectLst>
                  <a:outerShdw blurRad="12700" dist="25400" dir="2700000" rotWithShape="0">
                    <a:srgbClr val="DDDDDD"/>
                  </a:outerShdw>
                </a:effectLst>
                <a:latin typeface="Avenir Medium"/>
                <a:ea typeface="Avenir Medium"/>
                <a:cs typeface="Avenir Medium"/>
                <a:sym typeface="Avenir Medium"/>
              </a:defRPr>
            </a:lvl1pPr>
          </a:lstStyle>
          <a:p>
            <a:pPr algn="ctr"/>
            <a:r>
              <a:rPr dirty="0"/>
              <a:t>Are you helping someone with a health problem?</a:t>
            </a:r>
          </a:p>
        </p:txBody>
      </p:sp>
      <p:pic>
        <p:nvPicPr>
          <p:cNvPr id="142" name="NHFA_LOGO-with-glow.png" descr="NHFA_LOGO-with-glow.png"/>
          <p:cNvPicPr>
            <a:picLocks noChangeAspect="1"/>
          </p:cNvPicPr>
          <p:nvPr/>
        </p:nvPicPr>
        <p:blipFill>
          <a:blip r:embed="rId2"/>
          <a:stretch>
            <a:fillRect/>
          </a:stretch>
        </p:blipFill>
        <p:spPr>
          <a:xfrm>
            <a:off x="20531509" y="10545474"/>
            <a:ext cx="3863329" cy="2619655"/>
          </a:xfrm>
          <a:prstGeom prst="rect">
            <a:avLst/>
          </a:prstGeom>
          <a:ln w="12700">
            <a:miter lim="400000"/>
          </a:ln>
        </p:spPr>
      </p:pic>
    </p:spTree>
  </p:cSld>
  <p:clrMapOvr>
    <a:masterClrMapping/>
  </p:clrMapOvr>
  <p:transition spd="med"/>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 name="–Johnny Appleseed"/>
          <p:cNvSpPr txBox="1">
            <a:spLocks noGrp="1"/>
          </p:cNvSpPr>
          <p:nvPr>
            <p:ph type="body" idx="21"/>
          </p:nvPr>
        </p:nvSpPr>
        <p:spPr>
          <a:prstGeom prst="rect">
            <a:avLst/>
          </a:prstGeom>
        </p:spPr>
        <p:txBody>
          <a:bodyPr/>
          <a:lstStyle/>
          <a:p>
            <a:r>
              <a:rPr dirty="0"/>
              <a:t>–Johnny Appleseed</a:t>
            </a:r>
          </a:p>
        </p:txBody>
      </p:sp>
      <p:sp>
        <p:nvSpPr>
          <p:cNvPr id="386" name="“Type a quote here.”"/>
          <p:cNvSpPr txBox="1">
            <a:spLocks noGrp="1"/>
          </p:cNvSpPr>
          <p:nvPr>
            <p:ph type="body" idx="22"/>
          </p:nvPr>
        </p:nvSpPr>
        <p:spPr>
          <a:prstGeom prst="rect">
            <a:avLst/>
          </a:prstGeom>
        </p:spPr>
        <p:txBody>
          <a:bodyPr/>
          <a:lstStyle/>
          <a:p>
            <a:r>
              <a:rPr dirty="0"/>
              <a:t>“Type a quote here.” </a:t>
            </a:r>
          </a:p>
        </p:txBody>
      </p:sp>
      <p:sp>
        <p:nvSpPr>
          <p:cNvPr id="387" name="Rectangle"/>
          <p:cNvSpPr/>
          <p:nvPr/>
        </p:nvSpPr>
        <p:spPr>
          <a:xfrm>
            <a:off x="859631" y="965200"/>
            <a:ext cx="22664738" cy="11785600"/>
          </a:xfrm>
          <a:prstGeom prst="rect">
            <a:avLst/>
          </a:prstGeom>
          <a:solidFill>
            <a:srgbClr val="FFFFFF"/>
          </a:solidFill>
          <a:ln w="12700">
            <a:miter lim="400000"/>
          </a:ln>
        </p:spPr>
        <p:txBody>
          <a:bodyPr lIns="0" tIns="0" rIns="0" bIns="0" anchor="ctr"/>
          <a:lstStyle/>
          <a:p>
            <a:pPr>
              <a:defRPr sz="3200" b="0">
                <a:solidFill>
                  <a:srgbClr val="5451A3"/>
                </a:solidFill>
                <a:latin typeface="Helvetica Neue Medium"/>
                <a:ea typeface="Helvetica Neue Medium"/>
                <a:cs typeface="Helvetica Neue Medium"/>
                <a:sym typeface="Helvetica Neue Medium"/>
              </a:defRPr>
            </a:pPr>
            <a:endParaRPr dirty="0"/>
          </a:p>
        </p:txBody>
      </p:sp>
      <p:sp>
        <p:nvSpPr>
          <p:cNvPr id="388" name="NHFC Has Designed  Model Federal Legislation"/>
          <p:cNvSpPr txBox="1"/>
          <p:nvPr/>
        </p:nvSpPr>
        <p:spPr>
          <a:xfrm>
            <a:off x="6848645" y="2130621"/>
            <a:ext cx="10038004" cy="318035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defTabSz="457200">
              <a:defRPr sz="10000" b="0">
                <a:solidFill>
                  <a:srgbClr val="632423"/>
                </a:solidFill>
                <a:effectLst>
                  <a:outerShdw blurRad="12700" dist="25400" dir="2700000" rotWithShape="0">
                    <a:srgbClr val="DDDDDD"/>
                  </a:outerShdw>
                </a:effectLst>
                <a:latin typeface="+mn-lt"/>
                <a:ea typeface="+mn-ea"/>
                <a:cs typeface="+mn-cs"/>
                <a:sym typeface="Avenir Heavy"/>
              </a:defRPr>
            </a:pPr>
            <a:r>
              <a:rPr dirty="0"/>
              <a:t>NHFC</a:t>
            </a:r>
            <a:br>
              <a:rPr dirty="0"/>
            </a:br>
            <a:r>
              <a:rPr lang="en-US" dirty="0"/>
              <a:t>Long-term solution</a:t>
            </a:r>
            <a:endParaRPr dirty="0"/>
          </a:p>
        </p:txBody>
      </p:sp>
      <p:pic>
        <p:nvPicPr>
          <p:cNvPr id="389" name="NHFA_LOGO-with-glow.png" descr="NHFA_LOGO-with-glow.png"/>
          <p:cNvPicPr>
            <a:picLocks noChangeAspect="1"/>
          </p:cNvPicPr>
          <p:nvPr/>
        </p:nvPicPr>
        <p:blipFill>
          <a:blip r:embed="rId2"/>
          <a:stretch>
            <a:fillRect/>
          </a:stretch>
        </p:blipFill>
        <p:spPr>
          <a:xfrm>
            <a:off x="20645987" y="10450075"/>
            <a:ext cx="3863329" cy="2619655"/>
          </a:xfrm>
          <a:prstGeom prst="rect">
            <a:avLst/>
          </a:prstGeom>
          <a:ln w="12700">
            <a:miter lim="400000"/>
          </a:ln>
        </p:spPr>
      </p:pic>
      <p:sp>
        <p:nvSpPr>
          <p:cNvPr id="390" name="Draft Model Legislation, Long and Short Versions, are available from NHFC staff attorneys for review and consideration."/>
          <p:cNvSpPr txBox="1"/>
          <p:nvPr/>
        </p:nvSpPr>
        <p:spPr>
          <a:xfrm>
            <a:off x="4261378" y="5855216"/>
            <a:ext cx="14869340" cy="619656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defTabSz="914400">
              <a:defRPr sz="6600" b="0" i="1">
                <a:solidFill>
                  <a:srgbClr val="293F83"/>
                </a:solidFill>
                <a:latin typeface="+mn-lt"/>
                <a:ea typeface="+mn-ea"/>
                <a:cs typeface="+mn-cs"/>
                <a:sym typeface="Avenir Heavy"/>
              </a:defRPr>
            </a:lvl1pPr>
          </a:lstStyle>
          <a:p>
            <a:r>
              <a:rPr dirty="0"/>
              <a:t>Draft </a:t>
            </a:r>
            <a:r>
              <a:rPr lang="en-US" dirty="0"/>
              <a:t>Federal </a:t>
            </a:r>
            <a:r>
              <a:rPr dirty="0"/>
              <a:t>Legislation, </a:t>
            </a:r>
            <a:r>
              <a:rPr lang="en-US" dirty="0"/>
              <a:t>to change the federal law. </a:t>
            </a:r>
          </a:p>
          <a:p>
            <a:endParaRPr lang="en-US" dirty="0"/>
          </a:p>
          <a:p>
            <a:r>
              <a:rPr dirty="0"/>
              <a:t>Long and Short Versions, are available from NHFC staff attorneys for review and consideration.</a:t>
            </a:r>
          </a:p>
        </p:txBody>
      </p:sp>
    </p:spTree>
  </p:cSld>
  <p:clrMapOvr>
    <a:masterClrMapping/>
  </p:clrMapOvr>
  <p:transition spd="med"/>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 name="–Johnny Appleseed"/>
          <p:cNvSpPr txBox="1">
            <a:spLocks noGrp="1"/>
          </p:cNvSpPr>
          <p:nvPr>
            <p:ph type="body" idx="21"/>
          </p:nvPr>
        </p:nvSpPr>
        <p:spPr>
          <a:prstGeom prst="rect">
            <a:avLst/>
          </a:prstGeom>
        </p:spPr>
        <p:txBody>
          <a:bodyPr/>
          <a:lstStyle/>
          <a:p>
            <a:r>
              <a:rPr dirty="0"/>
              <a:t>–Johnny Appleseed</a:t>
            </a:r>
          </a:p>
        </p:txBody>
      </p:sp>
      <p:sp>
        <p:nvSpPr>
          <p:cNvPr id="386" name="“Type a quote here.”"/>
          <p:cNvSpPr txBox="1">
            <a:spLocks noGrp="1"/>
          </p:cNvSpPr>
          <p:nvPr>
            <p:ph type="body" idx="22"/>
          </p:nvPr>
        </p:nvSpPr>
        <p:spPr>
          <a:prstGeom prst="rect">
            <a:avLst/>
          </a:prstGeom>
        </p:spPr>
        <p:txBody>
          <a:bodyPr/>
          <a:lstStyle/>
          <a:p>
            <a:r>
              <a:rPr dirty="0"/>
              <a:t>“Type a quote here.” </a:t>
            </a:r>
          </a:p>
        </p:txBody>
      </p:sp>
      <p:sp>
        <p:nvSpPr>
          <p:cNvPr id="387" name="Rectangle"/>
          <p:cNvSpPr/>
          <p:nvPr/>
        </p:nvSpPr>
        <p:spPr>
          <a:xfrm>
            <a:off x="859631" y="965200"/>
            <a:ext cx="22664738" cy="11785600"/>
          </a:xfrm>
          <a:prstGeom prst="rect">
            <a:avLst/>
          </a:prstGeom>
          <a:solidFill>
            <a:srgbClr val="FFFFFF"/>
          </a:solidFill>
          <a:ln w="12700">
            <a:miter lim="400000"/>
          </a:ln>
        </p:spPr>
        <p:txBody>
          <a:bodyPr lIns="0" tIns="0" rIns="0" bIns="0" anchor="ctr"/>
          <a:lstStyle/>
          <a:p>
            <a:pPr marL="0" marR="0" lvl="0" indent="0" algn="ctr" defTabSz="825500" rtl="0" eaLnBrk="1" fontAlgn="auto" latinLnBrk="0" hangingPunct="0">
              <a:lnSpc>
                <a:spcPct val="100000"/>
              </a:lnSpc>
              <a:spcBef>
                <a:spcPts val="0"/>
              </a:spcBef>
              <a:spcAft>
                <a:spcPts val="0"/>
              </a:spcAft>
              <a:buClrTx/>
              <a:buSzTx/>
              <a:buFontTx/>
              <a:buNone/>
              <a:tabLst/>
              <a:defRPr sz="3200" b="0">
                <a:solidFill>
                  <a:srgbClr val="5451A3"/>
                </a:solidFill>
                <a:latin typeface="Helvetica Neue Medium"/>
                <a:ea typeface="Helvetica Neue Medium"/>
                <a:cs typeface="Helvetica Neue Medium"/>
                <a:sym typeface="Helvetica Neue Medium"/>
              </a:defRPr>
            </a:pPr>
            <a:endParaRPr kumimoji="0" sz="3200" b="0" i="0" u="none" strike="noStrike" kern="0" cap="none" spc="0" normalizeH="0" baseline="0" noProof="0" dirty="0">
              <a:ln>
                <a:noFill/>
              </a:ln>
              <a:solidFill>
                <a:srgbClr val="5451A3"/>
              </a:solidFill>
              <a:effectLst/>
              <a:uLnTx/>
              <a:uFillTx/>
              <a:latin typeface="Helvetica Neue Medium"/>
              <a:sym typeface="Helvetica Neue Medium"/>
            </a:endParaRPr>
          </a:p>
        </p:txBody>
      </p:sp>
      <p:sp>
        <p:nvSpPr>
          <p:cNvPr id="388" name="NHFC Has Designed  Model Federal Legislation"/>
          <p:cNvSpPr txBox="1"/>
          <p:nvPr/>
        </p:nvSpPr>
        <p:spPr>
          <a:xfrm>
            <a:off x="4810435" y="3717329"/>
            <a:ext cx="14114441" cy="47192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marL="0" marR="0" lvl="0" indent="0" algn="ctr" defTabSz="457200" rtl="0" eaLnBrk="1" fontAlgn="auto" latinLnBrk="0" hangingPunct="0">
              <a:lnSpc>
                <a:spcPct val="100000"/>
              </a:lnSpc>
              <a:spcBef>
                <a:spcPts val="0"/>
              </a:spcBef>
              <a:spcAft>
                <a:spcPts val="0"/>
              </a:spcAft>
              <a:buClrTx/>
              <a:buSzTx/>
              <a:buFontTx/>
              <a:buNone/>
              <a:tabLst/>
              <a:defRPr sz="10000" b="0">
                <a:solidFill>
                  <a:srgbClr val="632423"/>
                </a:solidFill>
                <a:effectLst>
                  <a:outerShdw blurRad="12700" dist="25400" dir="2700000" rotWithShape="0">
                    <a:srgbClr val="DDDDDD"/>
                  </a:outerShdw>
                </a:effectLst>
                <a:latin typeface="+mn-lt"/>
                <a:ea typeface="+mn-ea"/>
                <a:cs typeface="+mn-cs"/>
                <a:sym typeface="Avenir Heavy"/>
              </a:defRPr>
            </a:pPr>
            <a:r>
              <a:rPr lang="en-US" sz="10000" b="0" dirty="0">
                <a:solidFill>
                  <a:srgbClr val="632423"/>
                </a:solidFill>
                <a:effectLst>
                  <a:outerShdw blurRad="12700" dist="25400" dir="2700000" rotWithShape="0">
                    <a:srgbClr val="DDDDDD"/>
                  </a:outerShdw>
                </a:effectLst>
                <a:latin typeface="Avenir Heavy"/>
                <a:sym typeface="Avenir Heavy"/>
              </a:rPr>
              <a:t>PROTECT ACCESS TO</a:t>
            </a:r>
          </a:p>
          <a:p>
            <a:pPr marL="0" marR="0" lvl="0" indent="0" algn="ctr" defTabSz="457200" rtl="0" eaLnBrk="1" fontAlgn="auto" latinLnBrk="0" hangingPunct="0">
              <a:lnSpc>
                <a:spcPct val="100000"/>
              </a:lnSpc>
              <a:spcBef>
                <a:spcPts val="0"/>
              </a:spcBef>
              <a:spcAft>
                <a:spcPts val="0"/>
              </a:spcAft>
              <a:buClrTx/>
              <a:buSzTx/>
              <a:buFontTx/>
              <a:buNone/>
              <a:tabLst/>
              <a:defRPr sz="10000" b="0">
                <a:solidFill>
                  <a:srgbClr val="632423"/>
                </a:solidFill>
                <a:effectLst>
                  <a:outerShdw blurRad="12700" dist="25400" dir="2700000" rotWithShape="0">
                    <a:srgbClr val="DDDDDD"/>
                  </a:outerShdw>
                </a:effectLst>
                <a:latin typeface="+mn-lt"/>
                <a:ea typeface="+mn-ea"/>
                <a:cs typeface="+mn-cs"/>
                <a:sym typeface="Avenir Heavy"/>
              </a:defRPr>
            </a:pPr>
            <a:r>
              <a:rPr kumimoji="0" lang="en-US" sz="10000" b="0" i="0" u="none" strike="noStrike" kern="0" cap="none" spc="0" normalizeH="0" baseline="0" noProof="0" dirty="0">
                <a:ln>
                  <a:noFill/>
                </a:ln>
                <a:solidFill>
                  <a:srgbClr val="632423"/>
                </a:solidFill>
                <a:effectLst>
                  <a:outerShdw blurRad="12700" dist="25400" dir="2700000" rotWithShape="0">
                    <a:srgbClr val="DDDDDD"/>
                  </a:outerShdw>
                </a:effectLst>
                <a:uLnTx/>
                <a:uFillTx/>
                <a:latin typeface="Avenir Heavy"/>
                <a:sym typeface="Avenir Heavy"/>
              </a:rPr>
              <a:t> HOMEOPATHIC REMEDIES</a:t>
            </a:r>
          </a:p>
          <a:p>
            <a:pPr marL="0" marR="0" lvl="0" indent="0" algn="ctr" defTabSz="457200" rtl="0" eaLnBrk="1" fontAlgn="auto" latinLnBrk="0" hangingPunct="0">
              <a:lnSpc>
                <a:spcPct val="100000"/>
              </a:lnSpc>
              <a:spcBef>
                <a:spcPts val="0"/>
              </a:spcBef>
              <a:spcAft>
                <a:spcPts val="0"/>
              </a:spcAft>
              <a:buClrTx/>
              <a:buSzTx/>
              <a:buFontTx/>
              <a:buNone/>
              <a:tabLst/>
              <a:defRPr sz="10000" b="0">
                <a:solidFill>
                  <a:srgbClr val="632423"/>
                </a:solidFill>
                <a:effectLst>
                  <a:outerShdw blurRad="12700" dist="25400" dir="2700000" rotWithShape="0">
                    <a:srgbClr val="DDDDDD"/>
                  </a:outerShdw>
                </a:effectLst>
                <a:latin typeface="+mn-lt"/>
                <a:ea typeface="+mn-ea"/>
                <a:cs typeface="+mn-cs"/>
                <a:sym typeface="Avenir Heavy"/>
              </a:defRPr>
            </a:pPr>
            <a:r>
              <a:rPr lang="en-US" sz="10000" b="0" dirty="0">
                <a:solidFill>
                  <a:srgbClr val="632423"/>
                </a:solidFill>
                <a:effectLst>
                  <a:outerShdw blurRad="12700" dist="25400" dir="2700000" rotWithShape="0">
                    <a:srgbClr val="DDDDDD"/>
                  </a:outerShdw>
                </a:effectLst>
                <a:latin typeface="Avenir Heavy"/>
                <a:sym typeface="Avenir Heavy"/>
              </a:rPr>
              <a:t>AND PRACTITIONERS</a:t>
            </a:r>
            <a:endParaRPr kumimoji="0" sz="10000" b="0" i="0" u="none" strike="noStrike" kern="0" cap="none" spc="0" normalizeH="0" baseline="0" noProof="0" dirty="0">
              <a:ln>
                <a:noFill/>
              </a:ln>
              <a:solidFill>
                <a:srgbClr val="632423"/>
              </a:solidFill>
              <a:effectLst>
                <a:outerShdw blurRad="12700" dist="25400" dir="2700000" rotWithShape="0">
                  <a:srgbClr val="DDDDDD"/>
                </a:outerShdw>
              </a:effectLst>
              <a:uLnTx/>
              <a:uFillTx/>
              <a:latin typeface="Avenir Heavy"/>
              <a:sym typeface="Avenir Heavy"/>
            </a:endParaRPr>
          </a:p>
        </p:txBody>
      </p:sp>
      <p:pic>
        <p:nvPicPr>
          <p:cNvPr id="389" name="NHFA_LOGO-with-glow.png" descr="NHFA_LOGO-with-glow.png"/>
          <p:cNvPicPr>
            <a:picLocks noChangeAspect="1"/>
          </p:cNvPicPr>
          <p:nvPr/>
        </p:nvPicPr>
        <p:blipFill>
          <a:blip r:embed="rId2"/>
          <a:stretch>
            <a:fillRect/>
          </a:stretch>
        </p:blipFill>
        <p:spPr>
          <a:xfrm>
            <a:off x="20645987" y="10450075"/>
            <a:ext cx="3863329" cy="2619655"/>
          </a:xfrm>
          <a:prstGeom prst="rect">
            <a:avLst/>
          </a:prstGeom>
          <a:ln w="12700">
            <a:miter lim="400000"/>
          </a:ln>
        </p:spPr>
      </p:pic>
    </p:spTree>
    <p:extLst>
      <p:ext uri="{BB962C8B-B14F-4D97-AF65-F5344CB8AC3E}">
        <p14:creationId xmlns:p14="http://schemas.microsoft.com/office/powerpoint/2010/main" val="3812459550"/>
      </p:ext>
    </p:extLst>
  </p:cSld>
  <p:clrMapOvr>
    <a:masterClrMapping/>
  </p:clrMapOvr>
  <p:transition spd="med"/>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 name="PMB 218,  2136 Ford Parkway,  St. Paul, MN  55116-1863…"/>
          <p:cNvSpPr txBox="1"/>
          <p:nvPr/>
        </p:nvSpPr>
        <p:spPr>
          <a:xfrm>
            <a:off x="1907672" y="10464453"/>
            <a:ext cx="20568656" cy="20828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buClr>
                <a:srgbClr val="5FCBEF"/>
              </a:buClr>
              <a:buFont typeface="Wingdings 3"/>
              <a:defRPr sz="3800" b="0">
                <a:solidFill>
                  <a:srgbClr val="293F83"/>
                </a:solidFill>
                <a:latin typeface="+mn-lt"/>
                <a:ea typeface="+mn-ea"/>
                <a:cs typeface="+mn-cs"/>
                <a:sym typeface="Avenir Heavy"/>
              </a:defRPr>
            </a:pPr>
            <a:r>
              <a:rPr dirty="0"/>
              <a:t>PMB 218,  2136 Ford Parkway,  St. Paul, MN  55116-1863</a:t>
            </a:r>
          </a:p>
          <a:p>
            <a:pPr>
              <a:buClr>
                <a:srgbClr val="5FCBEF"/>
              </a:buClr>
              <a:buFont typeface="Wingdings 3"/>
              <a:defRPr sz="3800" b="0">
                <a:solidFill>
                  <a:srgbClr val="293F83"/>
                </a:solidFill>
                <a:latin typeface="+mn-lt"/>
                <a:ea typeface="+mn-ea"/>
                <a:cs typeface="+mn-cs"/>
                <a:sym typeface="Avenir Heavy"/>
              </a:defRPr>
            </a:pPr>
            <a:r>
              <a:rPr dirty="0">
                <a:hlinkClick r:id="rId2"/>
              </a:rPr>
              <a:t>www.nationalhealthfreedom.org</a:t>
            </a:r>
            <a:r>
              <a:rPr dirty="0"/>
              <a:t>  </a:t>
            </a:r>
          </a:p>
          <a:p>
            <a:pPr>
              <a:buClr>
                <a:srgbClr val="5FCBEF"/>
              </a:buClr>
              <a:buFont typeface="Wingdings 3"/>
              <a:defRPr sz="3800" b="0">
                <a:solidFill>
                  <a:srgbClr val="293F83"/>
                </a:solidFill>
                <a:latin typeface="+mn-lt"/>
                <a:ea typeface="+mn-ea"/>
                <a:cs typeface="+mn-cs"/>
                <a:sym typeface="Avenir Heavy"/>
              </a:defRPr>
            </a:pPr>
            <a:r>
              <a:rPr dirty="0"/>
              <a:t>E-mail: info@nationalhealthfreedom.org</a:t>
            </a:r>
          </a:p>
        </p:txBody>
      </p:sp>
      <p:pic>
        <p:nvPicPr>
          <p:cNvPr id="396" name="NHFA_2021AnnualReport_Julie.Savedformidmlfile copy2.jpg" descr="NHFA_2021AnnualReport_Julie.Savedformidmlfile copy2.jpg"/>
          <p:cNvPicPr>
            <a:picLocks noChangeAspect="1"/>
          </p:cNvPicPr>
          <p:nvPr/>
        </p:nvPicPr>
        <p:blipFill>
          <a:blip r:embed="rId3"/>
          <a:srcRect l="2951" t="2836" r="2951" b="38724"/>
          <a:stretch>
            <a:fillRect/>
          </a:stretch>
        </p:blipFill>
        <p:spPr>
          <a:xfrm>
            <a:off x="929699" y="728993"/>
            <a:ext cx="11026080" cy="8861814"/>
          </a:xfrm>
          <a:prstGeom prst="rect">
            <a:avLst/>
          </a:prstGeom>
          <a:ln w="12700">
            <a:miter lim="400000"/>
          </a:ln>
        </p:spPr>
      </p:pic>
      <p:pic>
        <p:nvPicPr>
          <p:cNvPr id="397" name="NHFA_2021AnnualReport_Julie.Savedformidmlfile copy.jpg" descr="NHFA_2021AnnualReport_Julie.Savedformidmlfile copy.jpg"/>
          <p:cNvPicPr>
            <a:picLocks noChangeAspect="1"/>
          </p:cNvPicPr>
          <p:nvPr/>
        </p:nvPicPr>
        <p:blipFill>
          <a:blip r:embed="rId4"/>
          <a:srcRect l="2922" t="2572" r="2922" b="38731"/>
          <a:stretch>
            <a:fillRect/>
          </a:stretch>
        </p:blipFill>
        <p:spPr>
          <a:xfrm>
            <a:off x="12447369" y="719865"/>
            <a:ext cx="11006933" cy="8879911"/>
          </a:xfrm>
          <a:prstGeom prst="rect">
            <a:avLst/>
          </a:prstGeom>
          <a:ln w="12700">
            <a:miter lim="400000"/>
          </a:ln>
        </p:spPr>
      </p:pic>
    </p:spTree>
  </p:cSld>
  <p:clrMapOvr>
    <a:masterClrMapping/>
  </p:clrMapOvr>
  <p:transition spd="med"/>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 name="–Johnny Appleseed"/>
          <p:cNvSpPr txBox="1">
            <a:spLocks noGrp="1"/>
          </p:cNvSpPr>
          <p:nvPr>
            <p:ph type="body" idx="21"/>
          </p:nvPr>
        </p:nvSpPr>
        <p:spPr>
          <a:prstGeom prst="rect">
            <a:avLst/>
          </a:prstGeom>
        </p:spPr>
        <p:txBody>
          <a:bodyPr/>
          <a:lstStyle/>
          <a:p>
            <a:r>
              <a:rPr dirty="0"/>
              <a:t>–Johnny Appleseed</a:t>
            </a:r>
          </a:p>
        </p:txBody>
      </p:sp>
      <p:sp>
        <p:nvSpPr>
          <p:cNvPr id="386" name="“Type a quote here.”"/>
          <p:cNvSpPr txBox="1">
            <a:spLocks noGrp="1"/>
          </p:cNvSpPr>
          <p:nvPr>
            <p:ph type="body" idx="22"/>
          </p:nvPr>
        </p:nvSpPr>
        <p:spPr>
          <a:prstGeom prst="rect">
            <a:avLst/>
          </a:prstGeom>
        </p:spPr>
        <p:txBody>
          <a:bodyPr/>
          <a:lstStyle/>
          <a:p>
            <a:r>
              <a:rPr dirty="0"/>
              <a:t>“Type a quote here.” </a:t>
            </a:r>
          </a:p>
        </p:txBody>
      </p:sp>
      <p:sp>
        <p:nvSpPr>
          <p:cNvPr id="387" name="Rectangle"/>
          <p:cNvSpPr/>
          <p:nvPr/>
        </p:nvSpPr>
        <p:spPr>
          <a:xfrm>
            <a:off x="859631" y="965200"/>
            <a:ext cx="22664738" cy="11785600"/>
          </a:xfrm>
          <a:prstGeom prst="rect">
            <a:avLst/>
          </a:prstGeom>
          <a:solidFill>
            <a:srgbClr val="FFFFFF"/>
          </a:solidFill>
          <a:ln w="12700">
            <a:miter lim="400000"/>
          </a:ln>
        </p:spPr>
        <p:txBody>
          <a:bodyPr lIns="0" tIns="0" rIns="0" bIns="0" anchor="ctr"/>
          <a:lstStyle/>
          <a:p>
            <a:pPr marL="0" marR="0" lvl="0" indent="0" algn="ctr" defTabSz="825500" rtl="0" eaLnBrk="1" fontAlgn="auto" latinLnBrk="0" hangingPunct="0">
              <a:lnSpc>
                <a:spcPct val="100000"/>
              </a:lnSpc>
              <a:spcBef>
                <a:spcPts val="0"/>
              </a:spcBef>
              <a:spcAft>
                <a:spcPts val="0"/>
              </a:spcAft>
              <a:buClrTx/>
              <a:buSzTx/>
              <a:buFontTx/>
              <a:buNone/>
              <a:tabLst/>
              <a:defRPr sz="3200" b="0">
                <a:solidFill>
                  <a:srgbClr val="5451A3"/>
                </a:solidFill>
                <a:latin typeface="Helvetica Neue Medium"/>
                <a:ea typeface="Helvetica Neue Medium"/>
                <a:cs typeface="Helvetica Neue Medium"/>
                <a:sym typeface="Helvetica Neue Medium"/>
              </a:defRPr>
            </a:pPr>
            <a:endParaRPr kumimoji="0" sz="3200" b="0" i="0" u="none" strike="noStrike" kern="0" cap="none" spc="0" normalizeH="0" baseline="0" noProof="0" dirty="0">
              <a:ln>
                <a:noFill/>
              </a:ln>
              <a:solidFill>
                <a:srgbClr val="5451A3"/>
              </a:solidFill>
              <a:effectLst/>
              <a:uLnTx/>
              <a:uFillTx/>
              <a:latin typeface="Helvetica Neue Medium"/>
              <a:sym typeface="Helvetica Neue Medium"/>
            </a:endParaRPr>
          </a:p>
        </p:txBody>
      </p:sp>
      <p:pic>
        <p:nvPicPr>
          <p:cNvPr id="2" name="Picture 1">
            <a:extLst>
              <a:ext uri="{FF2B5EF4-FFF2-40B4-BE49-F238E27FC236}">
                <a16:creationId xmlns:a16="http://schemas.microsoft.com/office/drawing/2014/main" id="{89F293DD-2B01-20F7-03C2-21F6A7791F01}"/>
              </a:ext>
            </a:extLst>
          </p:cNvPr>
          <p:cNvPicPr>
            <a:picLocks noChangeAspect="1"/>
          </p:cNvPicPr>
          <p:nvPr/>
        </p:nvPicPr>
        <p:blipFill>
          <a:blip r:embed="rId2"/>
          <a:stretch>
            <a:fillRect/>
          </a:stretch>
        </p:blipFill>
        <p:spPr>
          <a:xfrm>
            <a:off x="2750167" y="1890032"/>
            <a:ext cx="8601011" cy="10819946"/>
          </a:xfrm>
          <a:prstGeom prst="rect">
            <a:avLst/>
          </a:prstGeom>
        </p:spPr>
      </p:pic>
      <p:pic>
        <p:nvPicPr>
          <p:cNvPr id="3" name="Picture 4" descr="scan0020 hanneman cropped">
            <a:extLst>
              <a:ext uri="{FF2B5EF4-FFF2-40B4-BE49-F238E27FC236}">
                <a16:creationId xmlns:a16="http://schemas.microsoft.com/office/drawing/2014/main" id="{41221656-B50F-B035-9FF9-3C6789C223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13686516" y="1930854"/>
            <a:ext cx="8396727" cy="10819945"/>
          </a:xfrm>
          <a:prstGeom prst="rect">
            <a:avLst/>
          </a:prstGeom>
          <a:noFill/>
          <a:ln w="38100">
            <a:solidFill>
              <a:srgbClr val="80008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176641814"/>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Johnny Appleseed"/>
          <p:cNvSpPr txBox="1">
            <a:spLocks noGrp="1"/>
          </p:cNvSpPr>
          <p:nvPr>
            <p:ph type="body" idx="21"/>
          </p:nvPr>
        </p:nvSpPr>
        <p:spPr>
          <a:prstGeom prst="rect">
            <a:avLst/>
          </a:prstGeom>
        </p:spPr>
        <p:txBody>
          <a:bodyPr/>
          <a:lstStyle/>
          <a:p>
            <a:r>
              <a:rPr dirty="0"/>
              <a:t>–Johnny Appleseed</a:t>
            </a:r>
          </a:p>
        </p:txBody>
      </p:sp>
      <p:sp>
        <p:nvSpPr>
          <p:cNvPr id="145" name="“Type a quote here.”"/>
          <p:cNvSpPr txBox="1">
            <a:spLocks noGrp="1"/>
          </p:cNvSpPr>
          <p:nvPr>
            <p:ph type="body" idx="22"/>
          </p:nvPr>
        </p:nvSpPr>
        <p:spPr>
          <a:prstGeom prst="rect">
            <a:avLst/>
          </a:prstGeom>
        </p:spPr>
        <p:txBody>
          <a:bodyPr/>
          <a:lstStyle/>
          <a:p>
            <a:r>
              <a:rPr dirty="0"/>
              <a:t>“Type a quote here.” </a:t>
            </a:r>
          </a:p>
        </p:txBody>
      </p:sp>
      <p:sp>
        <p:nvSpPr>
          <p:cNvPr id="146" name="Rectangle"/>
          <p:cNvSpPr/>
          <p:nvPr/>
        </p:nvSpPr>
        <p:spPr>
          <a:xfrm>
            <a:off x="859631" y="965200"/>
            <a:ext cx="22664738" cy="11785600"/>
          </a:xfrm>
          <a:prstGeom prst="rect">
            <a:avLst/>
          </a:prstGeom>
          <a:solidFill>
            <a:srgbClr val="FFFFFF"/>
          </a:solidFill>
          <a:ln w="12700">
            <a:miter lim="400000"/>
          </a:ln>
        </p:spPr>
        <p:txBody>
          <a:bodyPr lIns="0" tIns="0" rIns="0" bIns="0" anchor="ctr"/>
          <a:lstStyle/>
          <a:p>
            <a:pPr>
              <a:defRPr sz="3200" b="0">
                <a:solidFill>
                  <a:srgbClr val="5451A3"/>
                </a:solidFill>
                <a:latin typeface="Helvetica Neue Medium"/>
                <a:ea typeface="Helvetica Neue Medium"/>
                <a:cs typeface="Helvetica Neue Medium"/>
                <a:sym typeface="Helvetica Neue Medium"/>
              </a:defRPr>
            </a:pPr>
            <a:endParaRPr dirty="0"/>
          </a:p>
        </p:txBody>
      </p:sp>
      <p:sp>
        <p:nvSpPr>
          <p:cNvPr id="147" name="State of Minnesota Practice of Medicine Defined"/>
          <p:cNvSpPr txBox="1"/>
          <p:nvPr/>
        </p:nvSpPr>
        <p:spPr>
          <a:xfrm>
            <a:off x="3080385" y="1850227"/>
            <a:ext cx="17359631" cy="35814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defTabSz="457200">
              <a:defRPr sz="10000" b="0">
                <a:solidFill>
                  <a:srgbClr val="632423"/>
                </a:solidFill>
                <a:effectLst>
                  <a:outerShdw blurRad="12700" dist="25400" dir="2700000" rotWithShape="0">
                    <a:srgbClr val="DDDDDD"/>
                  </a:outerShdw>
                </a:effectLst>
                <a:latin typeface="+mn-lt"/>
                <a:ea typeface="+mn-ea"/>
                <a:cs typeface="+mn-cs"/>
                <a:sym typeface="Avenir Heavy"/>
              </a:defRPr>
            </a:pPr>
            <a:r>
              <a:rPr dirty="0"/>
              <a:t>State of Minnesota</a:t>
            </a:r>
            <a:br>
              <a:rPr dirty="0"/>
            </a:br>
            <a:r>
              <a:rPr dirty="0"/>
              <a:t>Practice of Medicine Defined</a:t>
            </a:r>
          </a:p>
        </p:txBody>
      </p:sp>
      <p:sp>
        <p:nvSpPr>
          <p:cNvPr id="148" name="(3) Offers or undertakes to prevent or diagnose, correct or treat by any means, methods, devices, or instrumentalities, any disease, illness, pain, wound, fracture, infirmity, deformity, or defect of any person"/>
          <p:cNvSpPr txBox="1"/>
          <p:nvPr/>
        </p:nvSpPr>
        <p:spPr>
          <a:xfrm>
            <a:off x="3497713" y="6200774"/>
            <a:ext cx="17038837" cy="3657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defTabSz="914400">
              <a:defRPr sz="5100" b="0" i="1">
                <a:solidFill>
                  <a:srgbClr val="293F83"/>
                </a:solidFill>
                <a:latin typeface="+mn-lt"/>
                <a:ea typeface="+mn-ea"/>
                <a:cs typeface="+mn-cs"/>
                <a:sym typeface="Avenir Heavy"/>
              </a:defRPr>
            </a:lvl1pPr>
          </a:lstStyle>
          <a:p>
            <a:r>
              <a:rPr dirty="0"/>
              <a:t>(3) Offers or undertakes to prevent or diagnose, correct or treat by any means, methods, devices, or instrumentalities, any disease, illness, pain, wound, fracture, infirmity, deformity, or defect of any person</a:t>
            </a:r>
          </a:p>
        </p:txBody>
      </p:sp>
      <p:pic>
        <p:nvPicPr>
          <p:cNvPr id="149" name="NHFA_LOGO-with-glow.png" descr="NHFA_LOGO-with-glow.png"/>
          <p:cNvPicPr>
            <a:picLocks noChangeAspect="1"/>
          </p:cNvPicPr>
          <p:nvPr/>
        </p:nvPicPr>
        <p:blipFill>
          <a:blip r:embed="rId2"/>
          <a:stretch>
            <a:fillRect/>
          </a:stretch>
        </p:blipFill>
        <p:spPr>
          <a:xfrm>
            <a:off x="20531509" y="10545474"/>
            <a:ext cx="3863329" cy="2619655"/>
          </a:xfrm>
          <a:prstGeom prst="rect">
            <a:avLst/>
          </a:prstGeom>
          <a:ln w="12700">
            <a:miter lim="400000"/>
          </a:ln>
        </p:spPr>
      </p:pic>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Johnny Appleseed"/>
          <p:cNvSpPr txBox="1">
            <a:spLocks noGrp="1"/>
          </p:cNvSpPr>
          <p:nvPr>
            <p:ph type="body" idx="21"/>
          </p:nvPr>
        </p:nvSpPr>
        <p:spPr>
          <a:prstGeom prst="rect">
            <a:avLst/>
          </a:prstGeom>
        </p:spPr>
        <p:txBody>
          <a:bodyPr/>
          <a:lstStyle/>
          <a:p>
            <a:r>
              <a:rPr dirty="0"/>
              <a:t>–Johnny Appleseed</a:t>
            </a:r>
          </a:p>
        </p:txBody>
      </p:sp>
      <p:sp>
        <p:nvSpPr>
          <p:cNvPr id="145" name="“Type a quote here.”"/>
          <p:cNvSpPr txBox="1">
            <a:spLocks noGrp="1"/>
          </p:cNvSpPr>
          <p:nvPr>
            <p:ph type="body" idx="22"/>
          </p:nvPr>
        </p:nvSpPr>
        <p:spPr>
          <a:prstGeom prst="rect">
            <a:avLst/>
          </a:prstGeom>
        </p:spPr>
        <p:txBody>
          <a:bodyPr/>
          <a:lstStyle/>
          <a:p>
            <a:r>
              <a:rPr dirty="0"/>
              <a:t>“Type a quote here.” </a:t>
            </a:r>
          </a:p>
        </p:txBody>
      </p:sp>
      <p:sp>
        <p:nvSpPr>
          <p:cNvPr id="146" name="Rectangle"/>
          <p:cNvSpPr/>
          <p:nvPr/>
        </p:nvSpPr>
        <p:spPr>
          <a:xfrm>
            <a:off x="859631" y="965200"/>
            <a:ext cx="22664738" cy="11785600"/>
          </a:xfrm>
          <a:prstGeom prst="rect">
            <a:avLst/>
          </a:prstGeom>
          <a:solidFill>
            <a:srgbClr val="FFFFFF"/>
          </a:solidFill>
          <a:ln w="12700">
            <a:miter lim="400000"/>
          </a:ln>
        </p:spPr>
        <p:txBody>
          <a:bodyPr lIns="0" tIns="0" rIns="0" bIns="0" anchor="ctr"/>
          <a:lstStyle/>
          <a:p>
            <a:pPr marL="0" marR="0" lvl="0" indent="0" algn="ctr" defTabSz="825500" rtl="0" eaLnBrk="1" fontAlgn="auto" latinLnBrk="0" hangingPunct="0">
              <a:lnSpc>
                <a:spcPct val="100000"/>
              </a:lnSpc>
              <a:spcBef>
                <a:spcPts val="0"/>
              </a:spcBef>
              <a:spcAft>
                <a:spcPts val="0"/>
              </a:spcAft>
              <a:buClrTx/>
              <a:buSzTx/>
              <a:buFontTx/>
              <a:buNone/>
              <a:tabLst/>
              <a:defRPr sz="3200" b="0">
                <a:solidFill>
                  <a:srgbClr val="5451A3"/>
                </a:solidFill>
                <a:latin typeface="Helvetica Neue Medium"/>
                <a:ea typeface="Helvetica Neue Medium"/>
                <a:cs typeface="Helvetica Neue Medium"/>
                <a:sym typeface="Helvetica Neue Medium"/>
              </a:defRPr>
            </a:pPr>
            <a:endParaRPr kumimoji="0" sz="3200" b="0" i="0" u="none" strike="noStrike" kern="0" cap="none" spc="0" normalizeH="0" baseline="0" noProof="0" dirty="0">
              <a:ln>
                <a:noFill/>
              </a:ln>
              <a:solidFill>
                <a:srgbClr val="5451A3"/>
              </a:solidFill>
              <a:effectLst/>
              <a:uLnTx/>
              <a:uFillTx/>
              <a:latin typeface="Helvetica Neue Medium"/>
              <a:sym typeface="Helvetica Neue Medium"/>
            </a:endParaRPr>
          </a:p>
        </p:txBody>
      </p:sp>
      <p:sp>
        <p:nvSpPr>
          <p:cNvPr id="147" name="State of Minnesota Practice of Medicine Defined"/>
          <p:cNvSpPr txBox="1"/>
          <p:nvPr/>
        </p:nvSpPr>
        <p:spPr>
          <a:xfrm>
            <a:off x="4142731" y="2050748"/>
            <a:ext cx="15234940" cy="318035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marL="0" marR="0" lvl="0" indent="0" algn="ctr" defTabSz="457200" rtl="0" eaLnBrk="1" fontAlgn="auto" latinLnBrk="0" hangingPunct="0">
              <a:lnSpc>
                <a:spcPct val="100000"/>
              </a:lnSpc>
              <a:spcBef>
                <a:spcPts val="0"/>
              </a:spcBef>
              <a:spcAft>
                <a:spcPts val="0"/>
              </a:spcAft>
              <a:buClrTx/>
              <a:buSzTx/>
              <a:buFontTx/>
              <a:buNone/>
              <a:tabLst/>
              <a:defRPr sz="10000" b="0">
                <a:solidFill>
                  <a:srgbClr val="632423"/>
                </a:solidFill>
                <a:effectLst>
                  <a:outerShdw blurRad="12700" dist="25400" dir="2700000" rotWithShape="0">
                    <a:srgbClr val="DDDDDD"/>
                  </a:outerShdw>
                </a:effectLst>
                <a:latin typeface="+mn-lt"/>
                <a:ea typeface="+mn-ea"/>
                <a:cs typeface="+mn-cs"/>
                <a:sym typeface="Avenir Heavy"/>
              </a:defRPr>
            </a:pPr>
            <a:r>
              <a:rPr kumimoji="0" sz="10000" b="0" i="0" u="none" strike="noStrike" kern="0" cap="none" spc="0" normalizeH="0" baseline="0" noProof="0" dirty="0">
                <a:ln>
                  <a:noFill/>
                </a:ln>
                <a:solidFill>
                  <a:srgbClr val="632423"/>
                </a:solidFill>
                <a:effectLst>
                  <a:outerShdw blurRad="12700" dist="25400" dir="2700000" rotWithShape="0">
                    <a:srgbClr val="DDDDDD"/>
                  </a:outerShdw>
                </a:effectLst>
                <a:uLnTx/>
                <a:uFillTx/>
                <a:latin typeface="Avenir Heavy"/>
                <a:sym typeface="Avenir Heavy"/>
              </a:rPr>
              <a:t>State of </a:t>
            </a:r>
            <a:r>
              <a:rPr kumimoji="0" lang="en-US" sz="10000" b="0" i="0" u="none" strike="noStrike" kern="0" cap="none" spc="0" normalizeH="0" baseline="0" noProof="0" dirty="0">
                <a:ln>
                  <a:noFill/>
                </a:ln>
                <a:solidFill>
                  <a:srgbClr val="632423"/>
                </a:solidFill>
                <a:effectLst>
                  <a:outerShdw blurRad="12700" dist="25400" dir="2700000" rotWithShape="0">
                    <a:srgbClr val="DDDDDD"/>
                  </a:outerShdw>
                </a:effectLst>
                <a:uLnTx/>
                <a:uFillTx/>
                <a:latin typeface="Avenir Heavy"/>
                <a:sym typeface="Avenir Heavy"/>
              </a:rPr>
              <a:t>Washington</a:t>
            </a:r>
            <a:br>
              <a:rPr kumimoji="0" sz="10000" b="0" i="0" u="none" strike="noStrike" kern="0" cap="none" spc="0" normalizeH="0" baseline="0" noProof="0" dirty="0">
                <a:ln>
                  <a:noFill/>
                </a:ln>
                <a:solidFill>
                  <a:srgbClr val="632423"/>
                </a:solidFill>
                <a:effectLst>
                  <a:outerShdw blurRad="12700" dist="25400" dir="2700000" rotWithShape="0">
                    <a:srgbClr val="DDDDDD"/>
                  </a:outerShdw>
                </a:effectLst>
                <a:uLnTx/>
                <a:uFillTx/>
                <a:latin typeface="Avenir Heavy"/>
                <a:sym typeface="Avenir Heavy"/>
              </a:rPr>
            </a:br>
            <a:r>
              <a:rPr kumimoji="0" sz="10000" b="0" i="0" u="none" strike="noStrike" kern="0" cap="none" spc="0" normalizeH="0" baseline="0" noProof="0" dirty="0">
                <a:ln>
                  <a:noFill/>
                </a:ln>
                <a:solidFill>
                  <a:srgbClr val="632423"/>
                </a:solidFill>
                <a:effectLst>
                  <a:outerShdw blurRad="12700" dist="25400" dir="2700000" rotWithShape="0">
                    <a:srgbClr val="DDDDDD"/>
                  </a:outerShdw>
                </a:effectLst>
                <a:uLnTx/>
                <a:uFillTx/>
                <a:latin typeface="Avenir Heavy"/>
                <a:sym typeface="Avenir Heavy"/>
              </a:rPr>
              <a:t>Practice of Medicine Defined</a:t>
            </a:r>
          </a:p>
        </p:txBody>
      </p:sp>
      <p:sp>
        <p:nvSpPr>
          <p:cNvPr id="148" name="(3) Offers or undertakes to prevent or diagnose, correct or treat by any means, methods, devices, or instrumentalities, any disease, illness, pain, wound, fracture, infirmity, deformity, or defect of any person"/>
          <p:cNvSpPr txBox="1"/>
          <p:nvPr/>
        </p:nvSpPr>
        <p:spPr>
          <a:xfrm>
            <a:off x="3497713" y="5623787"/>
            <a:ext cx="17038837" cy="481157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defTabSz="914400">
              <a:defRPr sz="5100" b="0" i="1">
                <a:solidFill>
                  <a:srgbClr val="293F83"/>
                </a:solidFill>
                <a:latin typeface="+mn-lt"/>
                <a:ea typeface="+mn-ea"/>
                <a:cs typeface="+mn-cs"/>
                <a:sym typeface="Avenir Heavy"/>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5100" b="0" i="1" u="none" strike="noStrike" kern="0" cap="none" spc="0" normalizeH="0" baseline="0" noProof="0" dirty="0">
                <a:ln>
                  <a:noFill/>
                </a:ln>
                <a:solidFill>
                  <a:srgbClr val="293F83"/>
                </a:solidFill>
                <a:effectLst/>
                <a:uLnTx/>
                <a:uFillTx/>
                <a:latin typeface="Avenir Heavy"/>
                <a:sym typeface="Avenir Heavy"/>
              </a:rPr>
              <a:t>“…(1)  Offers or undertakes to diagnose, cure, advise, or prescribe for any human disease, ailment, injury, infirmity, deformity, pain or other condition, physical or mental, </a:t>
            </a:r>
            <a:r>
              <a:rPr kumimoji="0" lang="en-US" sz="5100" b="0" i="1" u="none" strike="noStrike" kern="0" cap="none" spc="0" normalizeH="0" baseline="0" noProof="0" dirty="0">
                <a:ln>
                  <a:noFill/>
                </a:ln>
                <a:solidFill>
                  <a:srgbClr val="B02418"/>
                </a:solidFill>
                <a:effectLst/>
                <a:uLnTx/>
                <a:uFillTx/>
                <a:latin typeface="Avenir Heavy"/>
                <a:sym typeface="Avenir Heavy"/>
              </a:rPr>
              <a:t>real or imaginary,</a:t>
            </a:r>
            <a:r>
              <a:rPr kumimoji="0" lang="en-US" sz="5100" b="0" i="1" u="none" strike="noStrike" kern="0" cap="none" spc="0" normalizeH="0" baseline="0" noProof="0" dirty="0">
                <a:ln>
                  <a:noFill/>
                </a:ln>
                <a:solidFill>
                  <a:srgbClr val="293F83"/>
                </a:solidFill>
                <a:effectLst/>
                <a:uLnTx/>
                <a:uFillTx/>
                <a:latin typeface="Avenir Heavy"/>
                <a:sym typeface="Avenir Heavy"/>
              </a:rPr>
              <a:t> by any means or instrumentality;…”   																		</a:t>
            </a:r>
          </a:p>
          <a:p>
            <a:pPr marL="0" marR="0" lvl="0" indent="0" algn="r" defTabSz="914400" rtl="0" eaLnBrk="1" fontAlgn="auto" latinLnBrk="0" hangingPunct="0">
              <a:lnSpc>
                <a:spcPct val="100000"/>
              </a:lnSpc>
              <a:spcBef>
                <a:spcPts val="0"/>
              </a:spcBef>
              <a:spcAft>
                <a:spcPts val="0"/>
              </a:spcAft>
              <a:buClrTx/>
              <a:buSzTx/>
              <a:buFontTx/>
              <a:buNone/>
              <a:tabLst/>
              <a:defRPr/>
            </a:pPr>
            <a:r>
              <a:rPr kumimoji="0" lang="en-US" sz="5100" b="0" i="1" u="none" strike="noStrike" kern="0" cap="none" spc="0" normalizeH="0" baseline="0" noProof="0" dirty="0">
                <a:ln>
                  <a:noFill/>
                </a:ln>
                <a:solidFill>
                  <a:srgbClr val="293F83"/>
                </a:solidFill>
                <a:effectLst/>
                <a:uLnTx/>
                <a:uFillTx/>
                <a:latin typeface="Avenir Heavy"/>
                <a:sym typeface="Avenir Heavy"/>
              </a:rPr>
              <a:t>Washington RCW 18.71.011</a:t>
            </a:r>
          </a:p>
        </p:txBody>
      </p:sp>
      <p:pic>
        <p:nvPicPr>
          <p:cNvPr id="149" name="NHFA_LOGO-with-glow.png" descr="NHFA_LOGO-with-glow.png"/>
          <p:cNvPicPr>
            <a:picLocks noChangeAspect="1"/>
          </p:cNvPicPr>
          <p:nvPr/>
        </p:nvPicPr>
        <p:blipFill>
          <a:blip r:embed="rId2"/>
          <a:stretch>
            <a:fillRect/>
          </a:stretch>
        </p:blipFill>
        <p:spPr>
          <a:xfrm>
            <a:off x="20531509" y="10545474"/>
            <a:ext cx="3863329" cy="2619655"/>
          </a:xfrm>
          <a:prstGeom prst="rect">
            <a:avLst/>
          </a:prstGeom>
          <a:ln w="12700">
            <a:miter lim="400000"/>
          </a:ln>
        </p:spPr>
      </p:pic>
    </p:spTree>
    <p:extLst>
      <p:ext uri="{BB962C8B-B14F-4D97-AF65-F5344CB8AC3E}">
        <p14:creationId xmlns:p14="http://schemas.microsoft.com/office/powerpoint/2010/main" val="1661576625"/>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Johnny Appleseed"/>
          <p:cNvSpPr txBox="1">
            <a:spLocks noGrp="1"/>
          </p:cNvSpPr>
          <p:nvPr>
            <p:ph type="body" idx="21"/>
          </p:nvPr>
        </p:nvSpPr>
        <p:spPr>
          <a:prstGeom prst="rect">
            <a:avLst/>
          </a:prstGeom>
        </p:spPr>
        <p:txBody>
          <a:bodyPr/>
          <a:lstStyle/>
          <a:p>
            <a:r>
              <a:rPr dirty="0"/>
              <a:t>–Johnny Appleseed</a:t>
            </a:r>
          </a:p>
        </p:txBody>
      </p:sp>
      <p:sp>
        <p:nvSpPr>
          <p:cNvPr id="145" name="“Type a quote here.”"/>
          <p:cNvSpPr txBox="1">
            <a:spLocks noGrp="1"/>
          </p:cNvSpPr>
          <p:nvPr>
            <p:ph type="body" idx="22"/>
          </p:nvPr>
        </p:nvSpPr>
        <p:spPr>
          <a:prstGeom prst="rect">
            <a:avLst/>
          </a:prstGeom>
        </p:spPr>
        <p:txBody>
          <a:bodyPr/>
          <a:lstStyle/>
          <a:p>
            <a:r>
              <a:rPr dirty="0"/>
              <a:t>“Type a quote here.” </a:t>
            </a:r>
          </a:p>
        </p:txBody>
      </p:sp>
      <p:sp>
        <p:nvSpPr>
          <p:cNvPr id="146" name="Rectangle"/>
          <p:cNvSpPr/>
          <p:nvPr/>
        </p:nvSpPr>
        <p:spPr>
          <a:xfrm>
            <a:off x="859631" y="965200"/>
            <a:ext cx="22664738" cy="11785600"/>
          </a:xfrm>
          <a:prstGeom prst="rect">
            <a:avLst/>
          </a:prstGeom>
          <a:solidFill>
            <a:srgbClr val="FFFFFF"/>
          </a:solidFill>
          <a:ln w="12700">
            <a:miter lim="400000"/>
          </a:ln>
        </p:spPr>
        <p:txBody>
          <a:bodyPr lIns="0" tIns="0" rIns="0" bIns="0" anchor="ctr"/>
          <a:lstStyle/>
          <a:p>
            <a:pPr marL="0" marR="0" lvl="0" indent="0" algn="ctr" defTabSz="825500" rtl="0" eaLnBrk="1" fontAlgn="auto" latinLnBrk="0" hangingPunct="0">
              <a:lnSpc>
                <a:spcPct val="100000"/>
              </a:lnSpc>
              <a:spcBef>
                <a:spcPts val="0"/>
              </a:spcBef>
              <a:spcAft>
                <a:spcPts val="0"/>
              </a:spcAft>
              <a:buClrTx/>
              <a:buSzTx/>
              <a:buFontTx/>
              <a:buNone/>
              <a:tabLst/>
              <a:defRPr sz="3200" b="0">
                <a:solidFill>
                  <a:srgbClr val="5451A3"/>
                </a:solidFill>
                <a:latin typeface="Helvetica Neue Medium"/>
                <a:ea typeface="Helvetica Neue Medium"/>
                <a:cs typeface="Helvetica Neue Medium"/>
                <a:sym typeface="Helvetica Neue Medium"/>
              </a:defRPr>
            </a:pPr>
            <a:endParaRPr kumimoji="0" sz="3200" b="0" i="0" u="none" strike="noStrike" kern="0" cap="none" spc="0" normalizeH="0" baseline="0" noProof="0" dirty="0">
              <a:ln>
                <a:noFill/>
              </a:ln>
              <a:solidFill>
                <a:srgbClr val="5451A3"/>
              </a:solidFill>
              <a:effectLst/>
              <a:uLnTx/>
              <a:uFillTx/>
              <a:latin typeface="Helvetica Neue Medium"/>
              <a:sym typeface="Helvetica Neue Medium"/>
            </a:endParaRPr>
          </a:p>
        </p:txBody>
      </p:sp>
      <p:sp>
        <p:nvSpPr>
          <p:cNvPr id="147" name="State of Minnesota Practice of Medicine Defined"/>
          <p:cNvSpPr txBox="1"/>
          <p:nvPr/>
        </p:nvSpPr>
        <p:spPr>
          <a:xfrm>
            <a:off x="4142731" y="2050748"/>
            <a:ext cx="15234940" cy="318035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marL="0" marR="0" lvl="0" indent="0" algn="ctr" defTabSz="457200" rtl="0" eaLnBrk="1" fontAlgn="auto" latinLnBrk="0" hangingPunct="0">
              <a:lnSpc>
                <a:spcPct val="100000"/>
              </a:lnSpc>
              <a:spcBef>
                <a:spcPts val="0"/>
              </a:spcBef>
              <a:spcAft>
                <a:spcPts val="0"/>
              </a:spcAft>
              <a:buClrTx/>
              <a:buSzTx/>
              <a:buFontTx/>
              <a:buNone/>
              <a:tabLst/>
              <a:defRPr sz="10000" b="0">
                <a:solidFill>
                  <a:srgbClr val="632423"/>
                </a:solidFill>
                <a:effectLst>
                  <a:outerShdw blurRad="12700" dist="25400" dir="2700000" rotWithShape="0">
                    <a:srgbClr val="DDDDDD"/>
                  </a:outerShdw>
                </a:effectLst>
                <a:latin typeface="+mn-lt"/>
                <a:ea typeface="+mn-ea"/>
                <a:cs typeface="+mn-cs"/>
                <a:sym typeface="Avenir Heavy"/>
              </a:defRPr>
            </a:pPr>
            <a:r>
              <a:rPr kumimoji="0" sz="10000" b="0" i="0" u="none" strike="noStrike" kern="0" cap="none" spc="0" normalizeH="0" baseline="0" noProof="0" dirty="0">
                <a:ln>
                  <a:noFill/>
                </a:ln>
                <a:solidFill>
                  <a:srgbClr val="632423"/>
                </a:solidFill>
                <a:effectLst>
                  <a:outerShdw blurRad="12700" dist="25400" dir="2700000" rotWithShape="0">
                    <a:srgbClr val="DDDDDD"/>
                  </a:outerShdw>
                </a:effectLst>
                <a:uLnTx/>
                <a:uFillTx/>
                <a:latin typeface="Avenir Heavy"/>
                <a:sym typeface="Avenir Heavy"/>
              </a:rPr>
              <a:t>State of </a:t>
            </a:r>
            <a:r>
              <a:rPr kumimoji="0" lang="en-US" sz="10000" b="0" i="0" u="none" strike="noStrike" kern="0" cap="none" spc="0" normalizeH="0" baseline="0" noProof="0" dirty="0">
                <a:ln>
                  <a:noFill/>
                </a:ln>
                <a:solidFill>
                  <a:srgbClr val="632423"/>
                </a:solidFill>
                <a:effectLst>
                  <a:outerShdw blurRad="12700" dist="25400" dir="2700000" rotWithShape="0">
                    <a:srgbClr val="DDDDDD"/>
                  </a:outerShdw>
                </a:effectLst>
                <a:uLnTx/>
                <a:uFillTx/>
                <a:latin typeface="Avenir Heavy"/>
                <a:sym typeface="Avenir Heavy"/>
              </a:rPr>
              <a:t>Maine</a:t>
            </a:r>
            <a:br>
              <a:rPr kumimoji="0" sz="10000" b="0" i="0" u="none" strike="noStrike" kern="0" cap="none" spc="0" normalizeH="0" baseline="0" noProof="0" dirty="0">
                <a:ln>
                  <a:noFill/>
                </a:ln>
                <a:solidFill>
                  <a:srgbClr val="632423"/>
                </a:solidFill>
                <a:effectLst>
                  <a:outerShdw blurRad="12700" dist="25400" dir="2700000" rotWithShape="0">
                    <a:srgbClr val="DDDDDD"/>
                  </a:outerShdw>
                </a:effectLst>
                <a:uLnTx/>
                <a:uFillTx/>
                <a:latin typeface="Avenir Heavy"/>
                <a:sym typeface="Avenir Heavy"/>
              </a:rPr>
            </a:br>
            <a:r>
              <a:rPr kumimoji="0" sz="10000" b="0" i="0" u="none" strike="noStrike" kern="0" cap="none" spc="0" normalizeH="0" baseline="0" noProof="0" dirty="0">
                <a:ln>
                  <a:noFill/>
                </a:ln>
                <a:solidFill>
                  <a:srgbClr val="632423"/>
                </a:solidFill>
                <a:effectLst>
                  <a:outerShdw blurRad="12700" dist="25400" dir="2700000" rotWithShape="0">
                    <a:srgbClr val="DDDDDD"/>
                  </a:outerShdw>
                </a:effectLst>
                <a:uLnTx/>
                <a:uFillTx/>
                <a:latin typeface="Avenir Heavy"/>
                <a:sym typeface="Avenir Heavy"/>
              </a:rPr>
              <a:t>Practice of Medicine Defined</a:t>
            </a:r>
          </a:p>
        </p:txBody>
      </p:sp>
      <p:sp>
        <p:nvSpPr>
          <p:cNvPr id="148" name="(3) Offers or undertakes to prevent or diagnose, correct or treat by any means, methods, devices, or instrumentalities, any disease, illness, pain, wound, fracture, infirmity, deformity, or defect of any person"/>
          <p:cNvSpPr txBox="1"/>
          <p:nvPr/>
        </p:nvSpPr>
        <p:spPr>
          <a:xfrm>
            <a:off x="2374900" y="5676433"/>
            <a:ext cx="19634200" cy="559640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lgn="l" defTabSz="914400">
              <a:defRPr sz="5100" b="0" i="1">
                <a:solidFill>
                  <a:srgbClr val="293F83"/>
                </a:solidFill>
                <a:latin typeface="+mn-lt"/>
                <a:ea typeface="+mn-ea"/>
                <a:cs typeface="+mn-cs"/>
                <a:sym typeface="Avenir Heavy"/>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5100" b="0" i="1" u="none" strike="noStrike" kern="0" cap="none" spc="0" normalizeH="0" baseline="0" noProof="0" dirty="0">
                <a:ln>
                  <a:noFill/>
                </a:ln>
                <a:solidFill>
                  <a:srgbClr val="293F83"/>
                </a:solidFill>
                <a:effectLst/>
                <a:uLnTx/>
                <a:uFillTx/>
                <a:latin typeface="Avenir Heavy"/>
                <a:sym typeface="Avenir Heavy"/>
              </a:rPr>
              <a:t>“…diagnosing, </a:t>
            </a:r>
            <a:r>
              <a:rPr kumimoji="0" lang="en-US" sz="5100" b="0" i="1" u="none" strike="noStrike" kern="0" cap="none" spc="0" normalizeH="0" baseline="0" noProof="0" dirty="0">
                <a:ln>
                  <a:noFill/>
                </a:ln>
                <a:solidFill>
                  <a:srgbClr val="B02418"/>
                </a:solidFill>
                <a:effectLst/>
                <a:uLnTx/>
                <a:uFillTx/>
                <a:latin typeface="Avenir Heavy"/>
                <a:sym typeface="Avenir Heavy"/>
              </a:rPr>
              <a:t>relieving in any degree </a:t>
            </a:r>
            <a:r>
              <a:rPr kumimoji="0" lang="en-US" sz="5100" b="0" i="1" u="none" strike="noStrike" kern="0" cap="none" spc="0" normalizeH="0" baseline="0" noProof="0" dirty="0">
                <a:ln>
                  <a:noFill/>
                </a:ln>
                <a:solidFill>
                  <a:srgbClr val="293F83"/>
                </a:solidFill>
                <a:effectLst/>
                <a:uLnTx/>
                <a:uFillTx/>
                <a:latin typeface="Avenir Heavy"/>
                <a:sym typeface="Avenir Heavy"/>
              </a:rPr>
              <a:t>or curing, or professing or attempting to diagnose, relieve or cure a human disease, ailment, defect or complaint, whether physical or mental, or of physical and mental origin, by attendance or by advice, or by prescribing or furnishing a drug, medicine, appliance, manipulation, method or a therapeutic agent whatsoever or in any other manner unless otherwise provided by statutes of this State.				</a:t>
            </a:r>
            <a:r>
              <a:rPr kumimoji="0" lang="en-US" sz="3200" b="0" i="1" u="none" strike="noStrike" kern="0" cap="none" spc="0" normalizeH="0" baseline="0" noProof="0" dirty="0">
                <a:ln>
                  <a:noFill/>
                </a:ln>
                <a:solidFill>
                  <a:srgbClr val="293F83"/>
                </a:solidFill>
                <a:effectLst/>
                <a:uLnTx/>
                <a:uFillTx/>
                <a:latin typeface="Avenir Heavy"/>
                <a:sym typeface="Avenir Heavy"/>
              </a:rPr>
              <a:t>                                                                           ME  Title 32, Chapter 48</a:t>
            </a:r>
            <a:r>
              <a:rPr kumimoji="0" lang="en-US" sz="5100" b="0" i="1" u="none" strike="noStrike" kern="0" cap="none" spc="0" normalizeH="0" baseline="0" noProof="0" dirty="0">
                <a:ln>
                  <a:noFill/>
                </a:ln>
                <a:solidFill>
                  <a:srgbClr val="293F83"/>
                </a:solidFill>
                <a:effectLst/>
                <a:uLnTx/>
                <a:uFillTx/>
                <a:latin typeface="Avenir Heavy"/>
                <a:sym typeface="Avenir Heavy"/>
              </a:rPr>
              <a:t>	</a:t>
            </a:r>
          </a:p>
        </p:txBody>
      </p:sp>
      <p:pic>
        <p:nvPicPr>
          <p:cNvPr id="149" name="NHFA_LOGO-with-glow.png" descr="NHFA_LOGO-with-glow.png"/>
          <p:cNvPicPr>
            <a:picLocks noChangeAspect="1"/>
          </p:cNvPicPr>
          <p:nvPr/>
        </p:nvPicPr>
        <p:blipFill>
          <a:blip r:embed="rId2"/>
          <a:stretch>
            <a:fillRect/>
          </a:stretch>
        </p:blipFill>
        <p:spPr>
          <a:xfrm>
            <a:off x="20531509" y="10545474"/>
            <a:ext cx="3863329" cy="2619655"/>
          </a:xfrm>
          <a:prstGeom prst="rect">
            <a:avLst/>
          </a:prstGeom>
          <a:ln w="12700">
            <a:miter lim="400000"/>
          </a:ln>
        </p:spPr>
      </p:pic>
    </p:spTree>
    <p:extLst>
      <p:ext uri="{BB962C8B-B14F-4D97-AF65-F5344CB8AC3E}">
        <p14:creationId xmlns:p14="http://schemas.microsoft.com/office/powerpoint/2010/main" val="3221165023"/>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Johnny Appleseed"/>
          <p:cNvSpPr txBox="1">
            <a:spLocks noGrp="1"/>
          </p:cNvSpPr>
          <p:nvPr>
            <p:ph type="body" idx="21"/>
          </p:nvPr>
        </p:nvSpPr>
        <p:spPr>
          <a:prstGeom prst="rect">
            <a:avLst/>
          </a:prstGeom>
        </p:spPr>
        <p:txBody>
          <a:bodyPr/>
          <a:lstStyle/>
          <a:p>
            <a:r>
              <a:rPr dirty="0"/>
              <a:t>–Johnny Appleseed</a:t>
            </a:r>
          </a:p>
        </p:txBody>
      </p:sp>
      <p:sp>
        <p:nvSpPr>
          <p:cNvPr id="145" name="“Type a quote here.”"/>
          <p:cNvSpPr txBox="1">
            <a:spLocks noGrp="1"/>
          </p:cNvSpPr>
          <p:nvPr>
            <p:ph type="body" idx="22"/>
          </p:nvPr>
        </p:nvSpPr>
        <p:spPr>
          <a:prstGeom prst="rect">
            <a:avLst/>
          </a:prstGeom>
        </p:spPr>
        <p:txBody>
          <a:bodyPr/>
          <a:lstStyle/>
          <a:p>
            <a:r>
              <a:rPr dirty="0"/>
              <a:t>“Type a quote here.” </a:t>
            </a:r>
          </a:p>
        </p:txBody>
      </p:sp>
      <p:sp>
        <p:nvSpPr>
          <p:cNvPr id="146" name="Rectangle"/>
          <p:cNvSpPr/>
          <p:nvPr/>
        </p:nvSpPr>
        <p:spPr>
          <a:xfrm>
            <a:off x="859631" y="965200"/>
            <a:ext cx="22664738" cy="11785600"/>
          </a:xfrm>
          <a:prstGeom prst="rect">
            <a:avLst/>
          </a:prstGeom>
          <a:solidFill>
            <a:srgbClr val="FFFFFF"/>
          </a:solidFill>
          <a:ln w="12700">
            <a:miter lim="400000"/>
          </a:ln>
        </p:spPr>
        <p:txBody>
          <a:bodyPr lIns="0" tIns="0" rIns="0" bIns="0" anchor="ctr"/>
          <a:lstStyle/>
          <a:p>
            <a:pPr marL="0" marR="0" lvl="0" indent="0" algn="ctr" defTabSz="825500" rtl="0" eaLnBrk="1" fontAlgn="auto" latinLnBrk="0" hangingPunct="0">
              <a:lnSpc>
                <a:spcPct val="100000"/>
              </a:lnSpc>
              <a:spcBef>
                <a:spcPts val="0"/>
              </a:spcBef>
              <a:spcAft>
                <a:spcPts val="0"/>
              </a:spcAft>
              <a:buClrTx/>
              <a:buSzTx/>
              <a:buFontTx/>
              <a:buNone/>
              <a:tabLst/>
              <a:defRPr sz="3200" b="0">
                <a:solidFill>
                  <a:srgbClr val="5451A3"/>
                </a:solidFill>
                <a:latin typeface="Helvetica Neue Medium"/>
                <a:ea typeface="Helvetica Neue Medium"/>
                <a:cs typeface="Helvetica Neue Medium"/>
                <a:sym typeface="Helvetica Neue Medium"/>
              </a:defRPr>
            </a:pPr>
            <a:endParaRPr kumimoji="0" sz="3200" b="0" i="0" u="none" strike="noStrike" kern="0" cap="none" spc="0" normalizeH="0" baseline="0" noProof="0" dirty="0">
              <a:ln>
                <a:noFill/>
              </a:ln>
              <a:solidFill>
                <a:srgbClr val="5451A3"/>
              </a:solidFill>
              <a:effectLst/>
              <a:uLnTx/>
              <a:uFillTx/>
              <a:latin typeface="Helvetica Neue Medium"/>
              <a:sym typeface="Helvetica Neue Medium"/>
            </a:endParaRPr>
          </a:p>
        </p:txBody>
      </p:sp>
      <p:sp>
        <p:nvSpPr>
          <p:cNvPr id="147" name="State of Minnesota Practice of Medicine Defined"/>
          <p:cNvSpPr txBox="1"/>
          <p:nvPr/>
        </p:nvSpPr>
        <p:spPr>
          <a:xfrm>
            <a:off x="2863538" y="2050748"/>
            <a:ext cx="17793333" cy="318035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marL="0" marR="0" lvl="0" indent="0" algn="ctr" defTabSz="457200" rtl="0" eaLnBrk="1" fontAlgn="auto" latinLnBrk="0" hangingPunct="0">
              <a:lnSpc>
                <a:spcPct val="100000"/>
              </a:lnSpc>
              <a:spcBef>
                <a:spcPts val="0"/>
              </a:spcBef>
              <a:spcAft>
                <a:spcPts val="0"/>
              </a:spcAft>
              <a:buClrTx/>
              <a:buSzTx/>
              <a:buFontTx/>
              <a:buNone/>
              <a:tabLst/>
              <a:defRPr sz="10000" b="0">
                <a:solidFill>
                  <a:srgbClr val="632423"/>
                </a:solidFill>
                <a:effectLst>
                  <a:outerShdw blurRad="12700" dist="25400" dir="2700000" rotWithShape="0">
                    <a:srgbClr val="DDDDDD"/>
                  </a:outerShdw>
                </a:effectLst>
                <a:latin typeface="+mn-lt"/>
                <a:ea typeface="+mn-ea"/>
                <a:cs typeface="+mn-cs"/>
                <a:sym typeface="Avenir Heavy"/>
              </a:defRPr>
            </a:pPr>
            <a:r>
              <a:rPr kumimoji="0" lang="en-US" sz="10000" b="0" i="0" u="none" strike="noStrike" kern="0" cap="none" spc="0" normalizeH="0" baseline="0" noProof="0" dirty="0">
                <a:ln>
                  <a:noFill/>
                </a:ln>
                <a:solidFill>
                  <a:srgbClr val="632423"/>
                </a:solidFill>
                <a:effectLst>
                  <a:outerShdw blurRad="12700" dist="25400" dir="2700000" rotWithShape="0">
                    <a:srgbClr val="DDDDDD"/>
                  </a:outerShdw>
                </a:effectLst>
                <a:uLnTx/>
                <a:uFillTx/>
                <a:latin typeface="Avenir Heavy"/>
                <a:sym typeface="Avenir Heavy"/>
              </a:rPr>
              <a:t>Commonwealth of Massachusetts</a:t>
            </a:r>
            <a:br>
              <a:rPr kumimoji="0" sz="10000" b="0" i="0" u="none" strike="noStrike" kern="0" cap="none" spc="0" normalizeH="0" baseline="0" noProof="0" dirty="0">
                <a:ln>
                  <a:noFill/>
                </a:ln>
                <a:solidFill>
                  <a:srgbClr val="632423"/>
                </a:solidFill>
                <a:effectLst>
                  <a:outerShdw blurRad="12700" dist="25400" dir="2700000" rotWithShape="0">
                    <a:srgbClr val="DDDDDD"/>
                  </a:outerShdw>
                </a:effectLst>
                <a:uLnTx/>
                <a:uFillTx/>
                <a:latin typeface="Avenir Heavy"/>
                <a:sym typeface="Avenir Heavy"/>
              </a:rPr>
            </a:br>
            <a:r>
              <a:rPr kumimoji="0" sz="10000" b="0" i="0" u="none" strike="noStrike" kern="0" cap="none" spc="0" normalizeH="0" baseline="0" noProof="0" dirty="0">
                <a:ln>
                  <a:noFill/>
                </a:ln>
                <a:solidFill>
                  <a:srgbClr val="632423"/>
                </a:solidFill>
                <a:effectLst>
                  <a:outerShdw blurRad="12700" dist="25400" dir="2700000" rotWithShape="0">
                    <a:srgbClr val="DDDDDD"/>
                  </a:outerShdw>
                </a:effectLst>
                <a:uLnTx/>
                <a:uFillTx/>
                <a:latin typeface="Avenir Heavy"/>
                <a:sym typeface="Avenir Heavy"/>
              </a:rPr>
              <a:t>Practice of Medicine Defined</a:t>
            </a:r>
          </a:p>
        </p:txBody>
      </p:sp>
      <p:sp>
        <p:nvSpPr>
          <p:cNvPr id="148" name="(3) Offers or undertakes to prevent or diagnose, correct or treat by any means, methods, devices, or instrumentalities, any disease, illness, pain, wound, fracture, infirmity, deformity, or defect of any person"/>
          <p:cNvSpPr txBox="1"/>
          <p:nvPr/>
        </p:nvSpPr>
        <p:spPr>
          <a:xfrm>
            <a:off x="2362200" y="5291098"/>
            <a:ext cx="19634200" cy="716606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lgn="l" defTabSz="914400">
              <a:defRPr sz="5100" b="0" i="1">
                <a:solidFill>
                  <a:srgbClr val="293F83"/>
                </a:solidFill>
                <a:latin typeface="+mn-lt"/>
                <a:ea typeface="+mn-ea"/>
                <a:cs typeface="+mn-cs"/>
                <a:sym typeface="Avenir Heavy"/>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5100" b="0" i="1" u="none" strike="noStrike" kern="0" cap="none" spc="0" normalizeH="0" baseline="0" noProof="0" dirty="0">
                <a:ln>
                  <a:noFill/>
                </a:ln>
                <a:solidFill>
                  <a:srgbClr val="293F83"/>
                </a:solidFill>
                <a:effectLst/>
                <a:uLnTx/>
                <a:uFillTx/>
                <a:latin typeface="Avenir Heavy"/>
                <a:sym typeface="Avenir Heavy"/>
              </a:rPr>
              <a:t>	“…The purpose or reasonably foreseeable effect of which is </a:t>
            </a:r>
            <a:r>
              <a:rPr kumimoji="0" lang="en-US" sz="5100" b="0" i="1" u="none" strike="noStrike" kern="0" cap="none" spc="0" normalizeH="0" baseline="0" noProof="0" dirty="0">
                <a:ln>
                  <a:noFill/>
                </a:ln>
                <a:solidFill>
                  <a:srgbClr val="B02418"/>
                </a:solidFill>
                <a:effectLst/>
                <a:uLnTx/>
                <a:uFillTx/>
                <a:latin typeface="Avenir Heavy"/>
                <a:sym typeface="Avenir Heavy"/>
              </a:rPr>
              <a:t>to encourage the reliance of another person upon an individual's knowledge or skill in the maintenance of human health by the prevention</a:t>
            </a:r>
            <a:r>
              <a:rPr kumimoji="0" lang="en-US" sz="5100" b="0" i="1" u="none" strike="noStrike" kern="0" cap="none" spc="0" normalizeH="0" baseline="0" noProof="0" dirty="0">
                <a:ln>
                  <a:noFill/>
                </a:ln>
                <a:solidFill>
                  <a:srgbClr val="293F83"/>
                </a:solidFill>
                <a:effectLst/>
                <a:uLnTx/>
                <a:uFillTx/>
                <a:latin typeface="Avenir Heavy"/>
                <a:sym typeface="Avenir Heavy"/>
              </a:rPr>
              <a:t>, alleviation, or cure of disease, and involving or reasonably thought to involve an assumption of responsibility for the other person's physical or mental well being:  diagnosis, treatment, use of instruments or other devices, or the prescribing, administering, dispensing or distributing of drugs for the relief of diseases or adverse physical or mental conditions.” 							                                                                                             CMR 243		</a:t>
            </a:r>
          </a:p>
        </p:txBody>
      </p:sp>
      <p:pic>
        <p:nvPicPr>
          <p:cNvPr id="149" name="NHFA_LOGO-with-glow.png" descr="NHFA_LOGO-with-glow.png"/>
          <p:cNvPicPr>
            <a:picLocks noChangeAspect="1"/>
          </p:cNvPicPr>
          <p:nvPr/>
        </p:nvPicPr>
        <p:blipFill>
          <a:blip r:embed="rId2"/>
          <a:stretch>
            <a:fillRect/>
          </a:stretch>
        </p:blipFill>
        <p:spPr>
          <a:xfrm>
            <a:off x="20531509" y="10545474"/>
            <a:ext cx="3863329" cy="2619655"/>
          </a:xfrm>
          <a:prstGeom prst="rect">
            <a:avLst/>
          </a:prstGeom>
          <a:ln w="12700">
            <a:miter lim="400000"/>
          </a:ln>
        </p:spPr>
      </p:pic>
    </p:spTree>
    <p:extLst>
      <p:ext uri="{BB962C8B-B14F-4D97-AF65-F5344CB8AC3E}">
        <p14:creationId xmlns:p14="http://schemas.microsoft.com/office/powerpoint/2010/main" val="1749975819"/>
      </p:ext>
    </p:extLst>
  </p:cSld>
  <p:clrMapOvr>
    <a:masterClrMapping/>
  </p:clrMapOvr>
  <p:transition spd="med"/>
</p:sld>
</file>

<file path=ppt/theme/theme1.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Avenir Heavy"/>
        <a:ea typeface="Avenir Heavy"/>
        <a:cs typeface="Avenir Heavy"/>
      </a:majorFont>
      <a:minorFont>
        <a:latin typeface="Avenir Heavy"/>
        <a:ea typeface="Avenir Heavy"/>
        <a:cs typeface="Avenir Heavy"/>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_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Avenir Heavy"/>
        <a:ea typeface="Avenir Heavy"/>
        <a:cs typeface="Avenir Heavy"/>
      </a:majorFont>
      <a:minorFont>
        <a:latin typeface="Avenir Heavy"/>
        <a:ea typeface="Avenir Heavy"/>
        <a:cs typeface="Avenir Heavy"/>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1522</TotalTime>
  <Words>4164</Words>
  <Application>Microsoft Office PowerPoint</Application>
  <PresentationFormat>Custom</PresentationFormat>
  <Paragraphs>396</Paragraphs>
  <Slides>53</Slides>
  <Notes>3</Notes>
  <HiddenSlides>0</HiddenSlides>
  <MMClips>0</MMClips>
  <ScaleCrop>false</ScaleCrop>
  <HeadingPairs>
    <vt:vector size="6" baseType="variant">
      <vt:variant>
        <vt:lpstr>Fonts Used</vt:lpstr>
      </vt:variant>
      <vt:variant>
        <vt:i4>16</vt:i4>
      </vt:variant>
      <vt:variant>
        <vt:lpstr>Theme</vt:lpstr>
      </vt:variant>
      <vt:variant>
        <vt:i4>3</vt:i4>
      </vt:variant>
      <vt:variant>
        <vt:lpstr>Slide Titles</vt:lpstr>
      </vt:variant>
      <vt:variant>
        <vt:i4>53</vt:i4>
      </vt:variant>
    </vt:vector>
  </HeadingPairs>
  <TitlesOfParts>
    <vt:vector size="72" baseType="lpstr">
      <vt:lpstr>Arial</vt:lpstr>
      <vt:lpstr>Avenir Black</vt:lpstr>
      <vt:lpstr>Avenir Book</vt:lpstr>
      <vt:lpstr>Avenir Book Oblique</vt:lpstr>
      <vt:lpstr>Avenir Heavy</vt:lpstr>
      <vt:lpstr>Avenir Medium</vt:lpstr>
      <vt:lpstr>Calibri</vt:lpstr>
      <vt:lpstr>Constantia</vt:lpstr>
      <vt:lpstr>Georgia</vt:lpstr>
      <vt:lpstr>Helvetica Neue</vt:lpstr>
      <vt:lpstr>Helvetica Neue Light</vt:lpstr>
      <vt:lpstr>Helvetica Neue Medium</vt:lpstr>
      <vt:lpstr>Lato</vt:lpstr>
      <vt:lpstr>Times New Roman</vt:lpstr>
      <vt:lpstr>Wingdings 2</vt:lpstr>
      <vt:lpstr>Wingdings 3</vt:lpstr>
      <vt:lpstr>White</vt:lpstr>
      <vt:lpstr>2_Office Theme</vt:lpstr>
      <vt:lpstr>3_Office Theme</vt:lpstr>
      <vt:lpstr>Homeopathic Legal Issues of Today</vt:lpstr>
      <vt:lpstr>Disclaimer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Owner</dc:creator>
  <cp:lastModifiedBy>Judy Buroker</cp:lastModifiedBy>
  <cp:revision>21</cp:revision>
  <dcterms:modified xsi:type="dcterms:W3CDTF">2024-05-09T02:20:35Z</dcterms:modified>
</cp:coreProperties>
</file>