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11" r:id="rId2"/>
  </p:sldMasterIdLst>
  <p:notesMasterIdLst>
    <p:notesMasterId r:id="rId51"/>
  </p:notesMasterIdLst>
  <p:handoutMasterIdLst>
    <p:handoutMasterId r:id="rId52"/>
  </p:handoutMasterIdLst>
  <p:sldIdLst>
    <p:sldId id="256" r:id="rId3"/>
    <p:sldId id="258" r:id="rId4"/>
    <p:sldId id="263" r:id="rId5"/>
    <p:sldId id="265" r:id="rId6"/>
    <p:sldId id="296" r:id="rId7"/>
    <p:sldId id="302" r:id="rId8"/>
    <p:sldId id="429" r:id="rId9"/>
    <p:sldId id="367" r:id="rId10"/>
    <p:sldId id="430" r:id="rId11"/>
    <p:sldId id="417" r:id="rId12"/>
    <p:sldId id="421" r:id="rId13"/>
    <p:sldId id="432" r:id="rId14"/>
    <p:sldId id="433" r:id="rId15"/>
    <p:sldId id="434" r:id="rId16"/>
    <p:sldId id="406" r:id="rId17"/>
    <p:sldId id="407" r:id="rId18"/>
    <p:sldId id="435" r:id="rId19"/>
    <p:sldId id="441" r:id="rId20"/>
    <p:sldId id="450" r:id="rId21"/>
    <p:sldId id="454" r:id="rId22"/>
    <p:sldId id="452" r:id="rId23"/>
    <p:sldId id="455" r:id="rId24"/>
    <p:sldId id="456" r:id="rId25"/>
    <p:sldId id="457" r:id="rId26"/>
    <p:sldId id="413" r:id="rId27"/>
    <p:sldId id="440" r:id="rId28"/>
    <p:sldId id="458" r:id="rId29"/>
    <p:sldId id="348" r:id="rId30"/>
    <p:sldId id="287" r:id="rId31"/>
    <p:sldId id="284" r:id="rId32"/>
    <p:sldId id="332" r:id="rId33"/>
    <p:sldId id="281" r:id="rId34"/>
    <p:sldId id="374" r:id="rId35"/>
    <p:sldId id="375" r:id="rId36"/>
    <p:sldId id="376" r:id="rId37"/>
    <p:sldId id="377" r:id="rId38"/>
    <p:sldId id="378" r:id="rId39"/>
    <p:sldId id="379" r:id="rId40"/>
    <p:sldId id="380" r:id="rId41"/>
    <p:sldId id="381" r:id="rId42"/>
    <p:sldId id="382" r:id="rId43"/>
    <p:sldId id="383" r:id="rId44"/>
    <p:sldId id="384" r:id="rId45"/>
    <p:sldId id="385" r:id="rId46"/>
    <p:sldId id="386" r:id="rId47"/>
    <p:sldId id="347" r:id="rId48"/>
    <p:sldId id="354" r:id="rId49"/>
    <p:sldId id="396"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0099"/>
    <a:srgbClr val="CC0000"/>
    <a:srgbClr val="33CC33"/>
    <a:srgbClr val="33CCFF"/>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77" y="715"/>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notesViewPr>
    <p:cSldViewPr>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B8FD0CF4-A664-4194-ADF1-1B248AFC4FC5}"/>
              </a:ext>
            </a:extLst>
          </p:cNvPr>
          <p:cNvSpPr>
            <a:spLocks noGrp="1"/>
          </p:cNvSpPr>
          <p:nvPr>
            <p:ph type="dt" sz="quarter" idx="1"/>
          </p:nvPr>
        </p:nvSpPr>
        <p:spPr>
          <a:xfrm>
            <a:off x="3884259" y="0"/>
            <a:ext cx="2972209" cy="457664"/>
          </a:xfrm>
          <a:prstGeom prst="rect">
            <a:avLst/>
          </a:prstGeom>
        </p:spPr>
        <p:txBody>
          <a:bodyPr vert="horz" lIns="88724" tIns="44362" rIns="88724" bIns="44362" rtlCol="0"/>
          <a:lstStyle>
            <a:lvl1pPr algn="r">
              <a:defRPr sz="1200"/>
            </a:lvl1pPr>
          </a:lstStyle>
          <a:p>
            <a:fld id="{8AB87C9F-9C12-426F-983F-8CE18A537A65}" type="datetimeFigureOut">
              <a:rPr lang="en-US" smtClean="0"/>
              <a:t>5/8/2024</a:t>
            </a:fld>
            <a:endParaRPr lang="en-US"/>
          </a:p>
        </p:txBody>
      </p:sp>
      <p:sp>
        <p:nvSpPr>
          <p:cNvPr id="4" name="Footer Placeholder 3">
            <a:extLst>
              <a:ext uri="{FF2B5EF4-FFF2-40B4-BE49-F238E27FC236}">
                <a16:creationId xmlns:a16="http://schemas.microsoft.com/office/drawing/2014/main" id="{49E17EEF-C78A-4E25-A94B-26F140EC0623}"/>
              </a:ext>
            </a:extLst>
          </p:cNvPr>
          <p:cNvSpPr>
            <a:spLocks noGrp="1"/>
          </p:cNvSpPr>
          <p:nvPr>
            <p:ph type="ftr" sz="quarter" idx="2"/>
          </p:nvPr>
        </p:nvSpPr>
        <p:spPr>
          <a:xfrm>
            <a:off x="1" y="8686336"/>
            <a:ext cx="2972209" cy="457664"/>
          </a:xfrm>
          <a:prstGeom prst="rect">
            <a:avLst/>
          </a:prstGeom>
        </p:spPr>
        <p:txBody>
          <a:bodyPr vert="horz" lIns="88724" tIns="44362" rIns="88724" bIns="44362" rtlCol="0" anchor="b"/>
          <a:lstStyle>
            <a:lvl1pPr algn="l">
              <a:defRPr sz="1200"/>
            </a:lvl1pPr>
          </a:lstStyle>
          <a:p>
            <a:r>
              <a:rPr lang="en-US" dirty="0"/>
              <a:t>National Health Freedom Action/</a:t>
            </a:r>
            <a:r>
              <a:rPr lang="en-US" dirty="0" err="1"/>
              <a:t>Coaltion</a:t>
            </a:r>
            <a:endParaRPr lang="en-US" dirty="0"/>
          </a:p>
        </p:txBody>
      </p:sp>
      <p:sp>
        <p:nvSpPr>
          <p:cNvPr id="5" name="Slide Number Placeholder 4">
            <a:extLst>
              <a:ext uri="{FF2B5EF4-FFF2-40B4-BE49-F238E27FC236}">
                <a16:creationId xmlns:a16="http://schemas.microsoft.com/office/drawing/2014/main" id="{975A6AE8-465F-4B1B-831E-2F2EC5386AA5}"/>
              </a:ext>
            </a:extLst>
          </p:cNvPr>
          <p:cNvSpPr>
            <a:spLocks noGrp="1"/>
          </p:cNvSpPr>
          <p:nvPr>
            <p:ph type="sldNum" sz="quarter" idx="3"/>
          </p:nvPr>
        </p:nvSpPr>
        <p:spPr>
          <a:xfrm>
            <a:off x="3884259" y="8686336"/>
            <a:ext cx="2972209" cy="457664"/>
          </a:xfrm>
          <a:prstGeom prst="rect">
            <a:avLst/>
          </a:prstGeom>
        </p:spPr>
        <p:txBody>
          <a:bodyPr vert="horz" lIns="88724" tIns="44362" rIns="88724" bIns="44362" rtlCol="0" anchor="b"/>
          <a:lstStyle>
            <a:lvl1pPr algn="r">
              <a:defRPr sz="1200"/>
            </a:lvl1pPr>
          </a:lstStyle>
          <a:p>
            <a:fld id="{61088708-FD5F-4B20-9390-9DDAC474D34F}" type="slidenum">
              <a:rPr lang="en-US" smtClean="0"/>
              <a:t>‹#›</a:t>
            </a:fld>
            <a:endParaRPr lang="en-US" dirty="0"/>
          </a:p>
        </p:txBody>
      </p:sp>
      <p:sp>
        <p:nvSpPr>
          <p:cNvPr id="6" name="Header Placeholder 5">
            <a:extLst>
              <a:ext uri="{FF2B5EF4-FFF2-40B4-BE49-F238E27FC236}">
                <a16:creationId xmlns:a16="http://schemas.microsoft.com/office/drawing/2014/main" id="{002F3CCD-153A-41E7-8972-BD80434D402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dirty="0"/>
              <a:t>Life Unlimited</a:t>
            </a:r>
          </a:p>
          <a:p>
            <a:r>
              <a:rPr lang="en-US" dirty="0"/>
              <a:t>Diane Miller JD</a:t>
            </a:r>
          </a:p>
        </p:txBody>
      </p:sp>
    </p:spTree>
    <p:extLst>
      <p:ext uri="{BB962C8B-B14F-4D97-AF65-F5344CB8AC3E}">
        <p14:creationId xmlns:p14="http://schemas.microsoft.com/office/powerpoint/2010/main" val="410857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30" tIns="45715" rIns="91430" bIns="45715"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30" tIns="45715" rIns="91430" bIns="45715" rtlCol="0"/>
          <a:lstStyle>
            <a:lvl1pPr algn="r">
              <a:defRPr sz="1200"/>
            </a:lvl1pPr>
          </a:lstStyle>
          <a:p>
            <a:fld id="{A14A698F-E566-4B67-A652-C58E24BD1E8B}" type="datetimeFigureOut">
              <a:rPr lang="en-US" smtClean="0"/>
              <a:t>5/8/2024</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30" tIns="45715" rIns="91430" bIns="45715"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30" tIns="45715" rIns="91430" bIns="4571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4"/>
            <a:ext cx="2971800" cy="458787"/>
          </a:xfrm>
          <a:prstGeom prst="rect">
            <a:avLst/>
          </a:prstGeom>
        </p:spPr>
        <p:txBody>
          <a:bodyPr vert="horz" lIns="91430" tIns="45715" rIns="91430" bIns="457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4"/>
            <a:ext cx="2971800" cy="458787"/>
          </a:xfrm>
          <a:prstGeom prst="rect">
            <a:avLst/>
          </a:prstGeom>
        </p:spPr>
        <p:txBody>
          <a:bodyPr vert="horz" lIns="91430" tIns="45715" rIns="91430" bIns="45715" rtlCol="0" anchor="b"/>
          <a:lstStyle>
            <a:lvl1pPr algn="r">
              <a:defRPr sz="1200"/>
            </a:lvl1pPr>
          </a:lstStyle>
          <a:p>
            <a:fld id="{198279ED-4670-4D15-BCE7-B72E32742A54}" type="slidenum">
              <a:rPr lang="en-US" smtClean="0"/>
              <a:t>‹#›</a:t>
            </a:fld>
            <a:endParaRPr lang="en-US" dirty="0"/>
          </a:p>
        </p:txBody>
      </p:sp>
    </p:spTree>
    <p:extLst>
      <p:ext uri="{BB962C8B-B14F-4D97-AF65-F5344CB8AC3E}">
        <p14:creationId xmlns:p14="http://schemas.microsoft.com/office/powerpoint/2010/main" val="853371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871" indent="-285719" eaLnBrk="0" hangingPunct="0">
              <a:defRPr sz="2400">
                <a:solidFill>
                  <a:schemeClr val="tx1"/>
                </a:solidFill>
                <a:latin typeface="Times New Roman" pitchFamily="18" charset="0"/>
              </a:defRPr>
            </a:lvl2pPr>
            <a:lvl3pPr marL="1142879" indent="-228576" eaLnBrk="0" hangingPunct="0">
              <a:defRPr sz="2400">
                <a:solidFill>
                  <a:schemeClr val="tx1"/>
                </a:solidFill>
                <a:latin typeface="Times New Roman" pitchFamily="18" charset="0"/>
              </a:defRPr>
            </a:lvl3pPr>
            <a:lvl4pPr marL="1600031" indent="-228576" eaLnBrk="0" hangingPunct="0">
              <a:defRPr sz="2400">
                <a:solidFill>
                  <a:schemeClr val="tx1"/>
                </a:solidFill>
                <a:latin typeface="Times New Roman" pitchFamily="18" charset="0"/>
              </a:defRPr>
            </a:lvl4pPr>
            <a:lvl5pPr marL="2057183" indent="-228576" eaLnBrk="0" hangingPunct="0">
              <a:defRPr sz="2400">
                <a:solidFill>
                  <a:schemeClr val="tx1"/>
                </a:solidFill>
                <a:latin typeface="Times New Roman" pitchFamily="18" charset="0"/>
              </a:defRPr>
            </a:lvl5pPr>
            <a:lvl6pPr marL="2514334" indent="-228576" eaLnBrk="0" fontAlgn="base" hangingPunct="0">
              <a:spcBef>
                <a:spcPct val="0"/>
              </a:spcBef>
              <a:spcAft>
                <a:spcPct val="0"/>
              </a:spcAft>
              <a:defRPr sz="2400">
                <a:solidFill>
                  <a:schemeClr val="tx1"/>
                </a:solidFill>
                <a:latin typeface="Times New Roman" pitchFamily="18" charset="0"/>
              </a:defRPr>
            </a:lvl6pPr>
            <a:lvl7pPr marL="2971486" indent="-228576" eaLnBrk="0" fontAlgn="base" hangingPunct="0">
              <a:spcBef>
                <a:spcPct val="0"/>
              </a:spcBef>
              <a:spcAft>
                <a:spcPct val="0"/>
              </a:spcAft>
              <a:defRPr sz="2400">
                <a:solidFill>
                  <a:schemeClr val="tx1"/>
                </a:solidFill>
                <a:latin typeface="Times New Roman" pitchFamily="18" charset="0"/>
              </a:defRPr>
            </a:lvl7pPr>
            <a:lvl8pPr marL="3428638" indent="-228576" eaLnBrk="0" fontAlgn="base" hangingPunct="0">
              <a:spcBef>
                <a:spcPct val="0"/>
              </a:spcBef>
              <a:spcAft>
                <a:spcPct val="0"/>
              </a:spcAft>
              <a:defRPr sz="2400">
                <a:solidFill>
                  <a:schemeClr val="tx1"/>
                </a:solidFill>
                <a:latin typeface="Times New Roman" pitchFamily="18" charset="0"/>
              </a:defRPr>
            </a:lvl8pPr>
            <a:lvl9pPr marL="3885789" indent="-228576" eaLnBrk="0" fontAlgn="base" hangingPunct="0">
              <a:spcBef>
                <a:spcPct val="0"/>
              </a:spcBef>
              <a:spcAft>
                <a:spcPct val="0"/>
              </a:spcAft>
              <a:defRPr sz="2400">
                <a:solidFill>
                  <a:schemeClr val="tx1"/>
                </a:solidFill>
                <a:latin typeface="Times New Roman" pitchFamily="18" charset="0"/>
              </a:defRPr>
            </a:lvl9pPr>
          </a:lstStyle>
          <a:p>
            <a:pPr eaLnBrk="1" hangingPunct="1"/>
            <a:fld id="{D6020717-27BE-426F-BD74-EB0FFC5F649E}" type="slidenum">
              <a:rPr lang="en-US" altLang="en-US" sz="1200">
                <a:solidFill>
                  <a:prstClr val="black"/>
                </a:solidFill>
              </a:rPr>
              <a:pPr eaLnBrk="1" hangingPunct="1"/>
              <a:t>6</a:t>
            </a:fld>
            <a:endParaRPr lang="en-US" altLang="en-US" sz="1200" dirty="0">
              <a:solidFill>
                <a:prstClr val="black"/>
              </a:solidFill>
            </a:endParaRPr>
          </a:p>
        </p:txBody>
      </p:sp>
      <p:sp>
        <p:nvSpPr>
          <p:cNvPr id="192515" name="Rectangle 2"/>
          <p:cNvSpPr>
            <a:spLocks noGrp="1" noRot="1" noChangeAspect="1" noChangeArrowheads="1" noTextEdit="1"/>
          </p:cNvSpPr>
          <p:nvPr>
            <p:ph type="sldImg"/>
          </p:nvPr>
        </p:nvSpPr>
        <p:spPr>
          <a:xfrm>
            <a:off x="1135063" y="687388"/>
            <a:ext cx="4584700" cy="3440112"/>
          </a:xfrm>
          <a:ln/>
        </p:spPr>
      </p:sp>
      <p:sp>
        <p:nvSpPr>
          <p:cNvPr id="192516" name="Rectangle 3"/>
          <p:cNvSpPr>
            <a:spLocks noGrp="1" noChangeArrowheads="1"/>
          </p:cNvSpPr>
          <p:nvPr>
            <p:ph type="body" idx="1"/>
          </p:nvPr>
        </p:nvSpPr>
        <p:spPr>
          <a:xfrm>
            <a:off x="914400" y="4356100"/>
            <a:ext cx="5029200" cy="4127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Broad definitions</a:t>
            </a:r>
          </a:p>
          <a:p>
            <a:pPr eaLnBrk="1" hangingPunct="1"/>
            <a:r>
              <a:rPr lang="en-US" altLang="en-US" dirty="0"/>
              <a:t>Good for the profession because gives them great latitude in treating</a:t>
            </a:r>
          </a:p>
          <a:p>
            <a:pPr eaLnBrk="1" hangingPunct="1"/>
            <a:r>
              <a:rPr lang="en-US" altLang="en-US" dirty="0"/>
              <a:t>Describes many tools that they have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871" indent="-285719">
              <a:spcBef>
                <a:spcPct val="30000"/>
              </a:spcBef>
              <a:defRPr sz="1200">
                <a:solidFill>
                  <a:schemeClr val="tx1"/>
                </a:solidFill>
                <a:latin typeface="Times New Roman" panose="02020603050405020304" pitchFamily="18" charset="0"/>
              </a:defRPr>
            </a:lvl2pPr>
            <a:lvl3pPr marL="1142879" indent="-228576">
              <a:spcBef>
                <a:spcPct val="30000"/>
              </a:spcBef>
              <a:defRPr sz="1200">
                <a:solidFill>
                  <a:schemeClr val="tx1"/>
                </a:solidFill>
                <a:latin typeface="Times New Roman" panose="02020603050405020304" pitchFamily="18" charset="0"/>
              </a:defRPr>
            </a:lvl3pPr>
            <a:lvl4pPr marL="1600031" indent="-228576">
              <a:spcBef>
                <a:spcPct val="30000"/>
              </a:spcBef>
              <a:defRPr sz="1200">
                <a:solidFill>
                  <a:schemeClr val="tx1"/>
                </a:solidFill>
                <a:latin typeface="Times New Roman" panose="02020603050405020304" pitchFamily="18" charset="0"/>
              </a:defRPr>
            </a:lvl4pPr>
            <a:lvl5pPr marL="2057183" indent="-228576">
              <a:spcBef>
                <a:spcPct val="30000"/>
              </a:spcBef>
              <a:defRPr sz="1200">
                <a:solidFill>
                  <a:schemeClr val="tx1"/>
                </a:solidFill>
                <a:latin typeface="Times New Roman" panose="02020603050405020304" pitchFamily="18" charset="0"/>
              </a:defRPr>
            </a:lvl5pPr>
            <a:lvl6pPr marL="2514334" indent="-228576" eaLnBrk="0" fontAlgn="base" hangingPunct="0">
              <a:spcBef>
                <a:spcPct val="30000"/>
              </a:spcBef>
              <a:spcAft>
                <a:spcPct val="0"/>
              </a:spcAft>
              <a:defRPr sz="1200">
                <a:solidFill>
                  <a:schemeClr val="tx1"/>
                </a:solidFill>
                <a:latin typeface="Times New Roman" panose="02020603050405020304" pitchFamily="18" charset="0"/>
              </a:defRPr>
            </a:lvl6pPr>
            <a:lvl7pPr marL="2971486" indent="-228576" eaLnBrk="0" fontAlgn="base" hangingPunct="0">
              <a:spcBef>
                <a:spcPct val="30000"/>
              </a:spcBef>
              <a:spcAft>
                <a:spcPct val="0"/>
              </a:spcAft>
              <a:defRPr sz="1200">
                <a:solidFill>
                  <a:schemeClr val="tx1"/>
                </a:solidFill>
                <a:latin typeface="Times New Roman" panose="02020603050405020304" pitchFamily="18" charset="0"/>
              </a:defRPr>
            </a:lvl7pPr>
            <a:lvl8pPr marL="3428638" indent="-228576" eaLnBrk="0" fontAlgn="base" hangingPunct="0">
              <a:spcBef>
                <a:spcPct val="30000"/>
              </a:spcBef>
              <a:spcAft>
                <a:spcPct val="0"/>
              </a:spcAft>
              <a:defRPr sz="1200">
                <a:solidFill>
                  <a:schemeClr val="tx1"/>
                </a:solidFill>
                <a:latin typeface="Times New Roman" panose="02020603050405020304" pitchFamily="18" charset="0"/>
              </a:defRPr>
            </a:lvl8pPr>
            <a:lvl9pPr marL="3885789" indent="-228576" eaLnBrk="0" fontAlgn="base" hangingPunct="0">
              <a:spcBef>
                <a:spcPct val="30000"/>
              </a:spcBef>
              <a:spcAft>
                <a:spcPct val="0"/>
              </a:spcAft>
              <a:defRPr sz="1200">
                <a:solidFill>
                  <a:schemeClr val="tx1"/>
                </a:solidFill>
                <a:latin typeface="Times New Roman" panose="02020603050405020304" pitchFamily="18" charset="0"/>
              </a:defRPr>
            </a:lvl9pPr>
          </a:lstStyle>
          <a:p>
            <a:pPr defTabSz="914303">
              <a:spcBef>
                <a:spcPct val="0"/>
              </a:spcBef>
              <a:defRPr/>
            </a:pPr>
            <a:fld id="{3A2E0658-CF32-4A76-8DB5-27AB164D2686}" type="slidenum">
              <a:rPr lang="en-US" altLang="en-US" kern="0">
                <a:solidFill>
                  <a:srgbClr val="000000"/>
                </a:solidFill>
              </a:rPr>
              <a:pPr defTabSz="914303">
                <a:spcBef>
                  <a:spcPct val="0"/>
                </a:spcBef>
                <a:defRPr/>
              </a:pPr>
              <a:t>36</a:t>
            </a:fld>
            <a:endParaRPr lang="en-US" altLang="en-US" kern="0" dirty="0">
              <a:solidFill>
                <a:srgbClr val="000000"/>
              </a:solidFill>
            </a:endParaRPr>
          </a:p>
        </p:txBody>
      </p:sp>
      <p:sp>
        <p:nvSpPr>
          <p:cNvPr id="161795" name="Rectangle 2"/>
          <p:cNvSpPr>
            <a:spLocks noGrp="1" noRot="1" noChangeAspect="1" noChangeArrowheads="1" noTextEdit="1"/>
          </p:cNvSpPr>
          <p:nvPr>
            <p:ph type="sldImg"/>
          </p:nvPr>
        </p:nvSpPr>
        <p:spPr>
          <a:xfrm>
            <a:off x="1135063" y="687388"/>
            <a:ext cx="4584700" cy="3440112"/>
          </a:xfrm>
          <a:ln/>
        </p:spPr>
      </p:sp>
      <p:sp>
        <p:nvSpPr>
          <p:cNvPr id="161796" name="Rectangle 3"/>
          <p:cNvSpPr>
            <a:spLocks noGrp="1" noChangeArrowheads="1"/>
          </p:cNvSpPr>
          <p:nvPr>
            <p:ph type="body" idx="1"/>
          </p:nvPr>
        </p:nvSpPr>
        <p:spPr>
          <a:xfrm>
            <a:off x="914400" y="4356100"/>
            <a:ext cx="5029200" cy="4127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866209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871" indent="-285719">
              <a:spcBef>
                <a:spcPct val="30000"/>
              </a:spcBef>
              <a:defRPr sz="1200">
                <a:solidFill>
                  <a:schemeClr val="tx1"/>
                </a:solidFill>
                <a:latin typeface="Times New Roman" panose="02020603050405020304" pitchFamily="18" charset="0"/>
              </a:defRPr>
            </a:lvl2pPr>
            <a:lvl3pPr marL="1142879" indent="-228576">
              <a:spcBef>
                <a:spcPct val="30000"/>
              </a:spcBef>
              <a:defRPr sz="1200">
                <a:solidFill>
                  <a:schemeClr val="tx1"/>
                </a:solidFill>
                <a:latin typeface="Times New Roman" panose="02020603050405020304" pitchFamily="18" charset="0"/>
              </a:defRPr>
            </a:lvl3pPr>
            <a:lvl4pPr marL="1600031" indent="-228576">
              <a:spcBef>
                <a:spcPct val="30000"/>
              </a:spcBef>
              <a:defRPr sz="1200">
                <a:solidFill>
                  <a:schemeClr val="tx1"/>
                </a:solidFill>
                <a:latin typeface="Times New Roman" panose="02020603050405020304" pitchFamily="18" charset="0"/>
              </a:defRPr>
            </a:lvl4pPr>
            <a:lvl5pPr marL="2057183" indent="-228576">
              <a:spcBef>
                <a:spcPct val="30000"/>
              </a:spcBef>
              <a:defRPr sz="1200">
                <a:solidFill>
                  <a:schemeClr val="tx1"/>
                </a:solidFill>
                <a:latin typeface="Times New Roman" panose="02020603050405020304" pitchFamily="18" charset="0"/>
              </a:defRPr>
            </a:lvl5pPr>
            <a:lvl6pPr marL="2514334" indent="-228576" eaLnBrk="0" fontAlgn="base" hangingPunct="0">
              <a:spcBef>
                <a:spcPct val="30000"/>
              </a:spcBef>
              <a:spcAft>
                <a:spcPct val="0"/>
              </a:spcAft>
              <a:defRPr sz="1200">
                <a:solidFill>
                  <a:schemeClr val="tx1"/>
                </a:solidFill>
                <a:latin typeface="Times New Roman" panose="02020603050405020304" pitchFamily="18" charset="0"/>
              </a:defRPr>
            </a:lvl6pPr>
            <a:lvl7pPr marL="2971486" indent="-228576" eaLnBrk="0" fontAlgn="base" hangingPunct="0">
              <a:spcBef>
                <a:spcPct val="30000"/>
              </a:spcBef>
              <a:spcAft>
                <a:spcPct val="0"/>
              </a:spcAft>
              <a:defRPr sz="1200">
                <a:solidFill>
                  <a:schemeClr val="tx1"/>
                </a:solidFill>
                <a:latin typeface="Times New Roman" panose="02020603050405020304" pitchFamily="18" charset="0"/>
              </a:defRPr>
            </a:lvl7pPr>
            <a:lvl8pPr marL="3428638" indent="-228576" eaLnBrk="0" fontAlgn="base" hangingPunct="0">
              <a:spcBef>
                <a:spcPct val="30000"/>
              </a:spcBef>
              <a:spcAft>
                <a:spcPct val="0"/>
              </a:spcAft>
              <a:defRPr sz="1200">
                <a:solidFill>
                  <a:schemeClr val="tx1"/>
                </a:solidFill>
                <a:latin typeface="Times New Roman" panose="02020603050405020304" pitchFamily="18" charset="0"/>
              </a:defRPr>
            </a:lvl8pPr>
            <a:lvl9pPr marL="3885789" indent="-228576" eaLnBrk="0" fontAlgn="base" hangingPunct="0">
              <a:spcBef>
                <a:spcPct val="30000"/>
              </a:spcBef>
              <a:spcAft>
                <a:spcPct val="0"/>
              </a:spcAft>
              <a:defRPr sz="1200">
                <a:solidFill>
                  <a:schemeClr val="tx1"/>
                </a:solidFill>
                <a:latin typeface="Times New Roman" panose="02020603050405020304" pitchFamily="18" charset="0"/>
              </a:defRPr>
            </a:lvl9pPr>
          </a:lstStyle>
          <a:p>
            <a:pPr defTabSz="914303">
              <a:spcBef>
                <a:spcPct val="0"/>
              </a:spcBef>
              <a:defRPr/>
            </a:pPr>
            <a:fld id="{21B36B27-1DBC-479C-836F-EED87B82B20A}" type="slidenum">
              <a:rPr lang="en-US" altLang="en-US" kern="0">
                <a:solidFill>
                  <a:srgbClr val="000000"/>
                </a:solidFill>
              </a:rPr>
              <a:pPr defTabSz="914303">
                <a:spcBef>
                  <a:spcPct val="0"/>
                </a:spcBef>
                <a:defRPr/>
              </a:pPr>
              <a:t>37</a:t>
            </a:fld>
            <a:endParaRPr lang="en-US" altLang="en-US" kern="0" dirty="0">
              <a:solidFill>
                <a:srgbClr val="000000"/>
              </a:solidFill>
            </a:endParaRPr>
          </a:p>
        </p:txBody>
      </p:sp>
      <p:sp>
        <p:nvSpPr>
          <p:cNvPr id="163843" name="Rectangle 2"/>
          <p:cNvSpPr>
            <a:spLocks noGrp="1" noRot="1" noChangeAspect="1" noChangeArrowheads="1" noTextEdit="1"/>
          </p:cNvSpPr>
          <p:nvPr>
            <p:ph type="sldImg"/>
          </p:nvPr>
        </p:nvSpPr>
        <p:spPr>
          <a:xfrm>
            <a:off x="1135063" y="687388"/>
            <a:ext cx="4584700" cy="3440112"/>
          </a:xfrm>
          <a:ln/>
        </p:spPr>
      </p:sp>
      <p:sp>
        <p:nvSpPr>
          <p:cNvPr id="163844" name="Rectangle 3"/>
          <p:cNvSpPr>
            <a:spLocks noGrp="1" noChangeArrowheads="1"/>
          </p:cNvSpPr>
          <p:nvPr>
            <p:ph type="body" idx="1"/>
          </p:nvPr>
        </p:nvSpPr>
        <p:spPr>
          <a:xfrm>
            <a:off x="914400" y="4356100"/>
            <a:ext cx="5029200" cy="4127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0255892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871" indent="-285719">
              <a:spcBef>
                <a:spcPct val="30000"/>
              </a:spcBef>
              <a:defRPr sz="1200">
                <a:solidFill>
                  <a:schemeClr val="tx1"/>
                </a:solidFill>
                <a:latin typeface="Times New Roman" panose="02020603050405020304" pitchFamily="18" charset="0"/>
              </a:defRPr>
            </a:lvl2pPr>
            <a:lvl3pPr marL="1142879" indent="-228576">
              <a:spcBef>
                <a:spcPct val="30000"/>
              </a:spcBef>
              <a:defRPr sz="1200">
                <a:solidFill>
                  <a:schemeClr val="tx1"/>
                </a:solidFill>
                <a:latin typeface="Times New Roman" panose="02020603050405020304" pitchFamily="18" charset="0"/>
              </a:defRPr>
            </a:lvl3pPr>
            <a:lvl4pPr marL="1600031" indent="-228576">
              <a:spcBef>
                <a:spcPct val="30000"/>
              </a:spcBef>
              <a:defRPr sz="1200">
                <a:solidFill>
                  <a:schemeClr val="tx1"/>
                </a:solidFill>
                <a:latin typeface="Times New Roman" panose="02020603050405020304" pitchFamily="18" charset="0"/>
              </a:defRPr>
            </a:lvl4pPr>
            <a:lvl5pPr marL="2057183" indent="-228576">
              <a:spcBef>
                <a:spcPct val="30000"/>
              </a:spcBef>
              <a:defRPr sz="1200">
                <a:solidFill>
                  <a:schemeClr val="tx1"/>
                </a:solidFill>
                <a:latin typeface="Times New Roman" panose="02020603050405020304" pitchFamily="18" charset="0"/>
              </a:defRPr>
            </a:lvl5pPr>
            <a:lvl6pPr marL="2514334" indent="-228576" eaLnBrk="0" fontAlgn="base" hangingPunct="0">
              <a:spcBef>
                <a:spcPct val="30000"/>
              </a:spcBef>
              <a:spcAft>
                <a:spcPct val="0"/>
              </a:spcAft>
              <a:defRPr sz="1200">
                <a:solidFill>
                  <a:schemeClr val="tx1"/>
                </a:solidFill>
                <a:latin typeface="Times New Roman" panose="02020603050405020304" pitchFamily="18" charset="0"/>
              </a:defRPr>
            </a:lvl6pPr>
            <a:lvl7pPr marL="2971486" indent="-228576" eaLnBrk="0" fontAlgn="base" hangingPunct="0">
              <a:spcBef>
                <a:spcPct val="30000"/>
              </a:spcBef>
              <a:spcAft>
                <a:spcPct val="0"/>
              </a:spcAft>
              <a:defRPr sz="1200">
                <a:solidFill>
                  <a:schemeClr val="tx1"/>
                </a:solidFill>
                <a:latin typeface="Times New Roman" panose="02020603050405020304" pitchFamily="18" charset="0"/>
              </a:defRPr>
            </a:lvl7pPr>
            <a:lvl8pPr marL="3428638" indent="-228576" eaLnBrk="0" fontAlgn="base" hangingPunct="0">
              <a:spcBef>
                <a:spcPct val="30000"/>
              </a:spcBef>
              <a:spcAft>
                <a:spcPct val="0"/>
              </a:spcAft>
              <a:defRPr sz="1200">
                <a:solidFill>
                  <a:schemeClr val="tx1"/>
                </a:solidFill>
                <a:latin typeface="Times New Roman" panose="02020603050405020304" pitchFamily="18" charset="0"/>
              </a:defRPr>
            </a:lvl8pPr>
            <a:lvl9pPr marL="3885789" indent="-228576" eaLnBrk="0" fontAlgn="base" hangingPunct="0">
              <a:spcBef>
                <a:spcPct val="30000"/>
              </a:spcBef>
              <a:spcAft>
                <a:spcPct val="0"/>
              </a:spcAft>
              <a:defRPr sz="1200">
                <a:solidFill>
                  <a:schemeClr val="tx1"/>
                </a:solidFill>
                <a:latin typeface="Times New Roman" panose="02020603050405020304" pitchFamily="18" charset="0"/>
              </a:defRPr>
            </a:lvl9pPr>
          </a:lstStyle>
          <a:p>
            <a:pPr defTabSz="914303">
              <a:spcBef>
                <a:spcPct val="0"/>
              </a:spcBef>
              <a:defRPr/>
            </a:pPr>
            <a:fld id="{175D0801-B913-4DFC-B5A9-4EDEACC09FE5}" type="slidenum">
              <a:rPr lang="en-US" altLang="en-US" kern="0">
                <a:solidFill>
                  <a:srgbClr val="000000"/>
                </a:solidFill>
              </a:rPr>
              <a:pPr defTabSz="914303">
                <a:spcBef>
                  <a:spcPct val="0"/>
                </a:spcBef>
                <a:defRPr/>
              </a:pPr>
              <a:t>38</a:t>
            </a:fld>
            <a:endParaRPr lang="en-US" altLang="en-US" kern="0" dirty="0">
              <a:solidFill>
                <a:srgbClr val="000000"/>
              </a:solidFill>
            </a:endParaRPr>
          </a:p>
        </p:txBody>
      </p:sp>
      <p:sp>
        <p:nvSpPr>
          <p:cNvPr id="165891" name="Rectangle 2"/>
          <p:cNvSpPr>
            <a:spLocks noGrp="1" noRot="1" noChangeAspect="1" noChangeArrowheads="1" noTextEdit="1"/>
          </p:cNvSpPr>
          <p:nvPr>
            <p:ph type="sldImg"/>
          </p:nvPr>
        </p:nvSpPr>
        <p:spPr>
          <a:xfrm>
            <a:off x="1135063" y="687388"/>
            <a:ext cx="4584700" cy="3440112"/>
          </a:xfrm>
          <a:ln/>
        </p:spPr>
      </p:sp>
      <p:sp>
        <p:nvSpPr>
          <p:cNvPr id="165892" name="Rectangle 3"/>
          <p:cNvSpPr>
            <a:spLocks noGrp="1" noChangeArrowheads="1"/>
          </p:cNvSpPr>
          <p:nvPr>
            <p:ph type="body" idx="1"/>
          </p:nvPr>
        </p:nvSpPr>
        <p:spPr>
          <a:xfrm>
            <a:off x="914400" y="4356100"/>
            <a:ext cx="5029200" cy="4127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9071228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871" indent="-285719">
              <a:spcBef>
                <a:spcPct val="30000"/>
              </a:spcBef>
              <a:defRPr sz="1200">
                <a:solidFill>
                  <a:schemeClr val="tx1"/>
                </a:solidFill>
                <a:latin typeface="Times New Roman" panose="02020603050405020304" pitchFamily="18" charset="0"/>
              </a:defRPr>
            </a:lvl2pPr>
            <a:lvl3pPr marL="1142879" indent="-228576">
              <a:spcBef>
                <a:spcPct val="30000"/>
              </a:spcBef>
              <a:defRPr sz="1200">
                <a:solidFill>
                  <a:schemeClr val="tx1"/>
                </a:solidFill>
                <a:latin typeface="Times New Roman" panose="02020603050405020304" pitchFamily="18" charset="0"/>
              </a:defRPr>
            </a:lvl3pPr>
            <a:lvl4pPr marL="1600031" indent="-228576">
              <a:spcBef>
                <a:spcPct val="30000"/>
              </a:spcBef>
              <a:defRPr sz="1200">
                <a:solidFill>
                  <a:schemeClr val="tx1"/>
                </a:solidFill>
                <a:latin typeface="Times New Roman" panose="02020603050405020304" pitchFamily="18" charset="0"/>
              </a:defRPr>
            </a:lvl4pPr>
            <a:lvl5pPr marL="2057183" indent="-228576">
              <a:spcBef>
                <a:spcPct val="30000"/>
              </a:spcBef>
              <a:defRPr sz="1200">
                <a:solidFill>
                  <a:schemeClr val="tx1"/>
                </a:solidFill>
                <a:latin typeface="Times New Roman" panose="02020603050405020304" pitchFamily="18" charset="0"/>
              </a:defRPr>
            </a:lvl5pPr>
            <a:lvl6pPr marL="2514334" indent="-228576" eaLnBrk="0" fontAlgn="base" hangingPunct="0">
              <a:spcBef>
                <a:spcPct val="30000"/>
              </a:spcBef>
              <a:spcAft>
                <a:spcPct val="0"/>
              </a:spcAft>
              <a:defRPr sz="1200">
                <a:solidFill>
                  <a:schemeClr val="tx1"/>
                </a:solidFill>
                <a:latin typeface="Times New Roman" panose="02020603050405020304" pitchFamily="18" charset="0"/>
              </a:defRPr>
            </a:lvl6pPr>
            <a:lvl7pPr marL="2971486" indent="-228576" eaLnBrk="0" fontAlgn="base" hangingPunct="0">
              <a:spcBef>
                <a:spcPct val="30000"/>
              </a:spcBef>
              <a:spcAft>
                <a:spcPct val="0"/>
              </a:spcAft>
              <a:defRPr sz="1200">
                <a:solidFill>
                  <a:schemeClr val="tx1"/>
                </a:solidFill>
                <a:latin typeface="Times New Roman" panose="02020603050405020304" pitchFamily="18" charset="0"/>
              </a:defRPr>
            </a:lvl7pPr>
            <a:lvl8pPr marL="3428638" indent="-228576" eaLnBrk="0" fontAlgn="base" hangingPunct="0">
              <a:spcBef>
                <a:spcPct val="30000"/>
              </a:spcBef>
              <a:spcAft>
                <a:spcPct val="0"/>
              </a:spcAft>
              <a:defRPr sz="1200">
                <a:solidFill>
                  <a:schemeClr val="tx1"/>
                </a:solidFill>
                <a:latin typeface="Times New Roman" panose="02020603050405020304" pitchFamily="18" charset="0"/>
              </a:defRPr>
            </a:lvl8pPr>
            <a:lvl9pPr marL="3885789" indent="-228576" eaLnBrk="0" fontAlgn="base" hangingPunct="0">
              <a:spcBef>
                <a:spcPct val="30000"/>
              </a:spcBef>
              <a:spcAft>
                <a:spcPct val="0"/>
              </a:spcAft>
              <a:defRPr sz="1200">
                <a:solidFill>
                  <a:schemeClr val="tx1"/>
                </a:solidFill>
                <a:latin typeface="Times New Roman" panose="02020603050405020304" pitchFamily="18" charset="0"/>
              </a:defRPr>
            </a:lvl9pPr>
          </a:lstStyle>
          <a:p>
            <a:pPr defTabSz="914303">
              <a:spcBef>
                <a:spcPct val="0"/>
              </a:spcBef>
              <a:defRPr/>
            </a:pPr>
            <a:fld id="{26F0A6EF-36D2-4873-9C28-C63AC5C64940}" type="slidenum">
              <a:rPr lang="en-US" altLang="en-US" kern="0">
                <a:solidFill>
                  <a:srgbClr val="000000"/>
                </a:solidFill>
              </a:rPr>
              <a:pPr defTabSz="914303">
                <a:spcBef>
                  <a:spcPct val="0"/>
                </a:spcBef>
                <a:defRPr/>
              </a:pPr>
              <a:t>39</a:t>
            </a:fld>
            <a:endParaRPr lang="en-US" altLang="en-US" kern="0" dirty="0">
              <a:solidFill>
                <a:srgbClr val="000000"/>
              </a:solidFill>
            </a:endParaRPr>
          </a:p>
        </p:txBody>
      </p:sp>
      <p:sp>
        <p:nvSpPr>
          <p:cNvPr id="167939" name="Rectangle 2"/>
          <p:cNvSpPr>
            <a:spLocks noGrp="1" noRot="1" noChangeAspect="1" noChangeArrowheads="1" noTextEdit="1"/>
          </p:cNvSpPr>
          <p:nvPr>
            <p:ph type="sldImg"/>
          </p:nvPr>
        </p:nvSpPr>
        <p:spPr>
          <a:xfrm>
            <a:off x="1135063" y="687388"/>
            <a:ext cx="4584700" cy="3440112"/>
          </a:xfrm>
          <a:ln/>
        </p:spPr>
      </p:sp>
      <p:sp>
        <p:nvSpPr>
          <p:cNvPr id="167940" name="Rectangle 3"/>
          <p:cNvSpPr>
            <a:spLocks noGrp="1" noChangeArrowheads="1"/>
          </p:cNvSpPr>
          <p:nvPr>
            <p:ph type="body" idx="1"/>
          </p:nvPr>
        </p:nvSpPr>
        <p:spPr>
          <a:xfrm>
            <a:off x="914400" y="4356100"/>
            <a:ext cx="5029200" cy="4127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6343502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871" indent="-285719">
              <a:spcBef>
                <a:spcPct val="30000"/>
              </a:spcBef>
              <a:defRPr sz="1200">
                <a:solidFill>
                  <a:schemeClr val="tx1"/>
                </a:solidFill>
                <a:latin typeface="Times New Roman" panose="02020603050405020304" pitchFamily="18" charset="0"/>
              </a:defRPr>
            </a:lvl2pPr>
            <a:lvl3pPr marL="1142879" indent="-228576">
              <a:spcBef>
                <a:spcPct val="30000"/>
              </a:spcBef>
              <a:defRPr sz="1200">
                <a:solidFill>
                  <a:schemeClr val="tx1"/>
                </a:solidFill>
                <a:latin typeface="Times New Roman" panose="02020603050405020304" pitchFamily="18" charset="0"/>
              </a:defRPr>
            </a:lvl3pPr>
            <a:lvl4pPr marL="1600031" indent="-228576">
              <a:spcBef>
                <a:spcPct val="30000"/>
              </a:spcBef>
              <a:defRPr sz="1200">
                <a:solidFill>
                  <a:schemeClr val="tx1"/>
                </a:solidFill>
                <a:latin typeface="Times New Roman" panose="02020603050405020304" pitchFamily="18" charset="0"/>
              </a:defRPr>
            </a:lvl4pPr>
            <a:lvl5pPr marL="2057183" indent="-228576">
              <a:spcBef>
                <a:spcPct val="30000"/>
              </a:spcBef>
              <a:defRPr sz="1200">
                <a:solidFill>
                  <a:schemeClr val="tx1"/>
                </a:solidFill>
                <a:latin typeface="Times New Roman" panose="02020603050405020304" pitchFamily="18" charset="0"/>
              </a:defRPr>
            </a:lvl5pPr>
            <a:lvl6pPr marL="2514334" indent="-228576" eaLnBrk="0" fontAlgn="base" hangingPunct="0">
              <a:spcBef>
                <a:spcPct val="30000"/>
              </a:spcBef>
              <a:spcAft>
                <a:spcPct val="0"/>
              </a:spcAft>
              <a:defRPr sz="1200">
                <a:solidFill>
                  <a:schemeClr val="tx1"/>
                </a:solidFill>
                <a:latin typeface="Times New Roman" panose="02020603050405020304" pitchFamily="18" charset="0"/>
              </a:defRPr>
            </a:lvl6pPr>
            <a:lvl7pPr marL="2971486" indent="-228576" eaLnBrk="0" fontAlgn="base" hangingPunct="0">
              <a:spcBef>
                <a:spcPct val="30000"/>
              </a:spcBef>
              <a:spcAft>
                <a:spcPct val="0"/>
              </a:spcAft>
              <a:defRPr sz="1200">
                <a:solidFill>
                  <a:schemeClr val="tx1"/>
                </a:solidFill>
                <a:latin typeface="Times New Roman" panose="02020603050405020304" pitchFamily="18" charset="0"/>
              </a:defRPr>
            </a:lvl7pPr>
            <a:lvl8pPr marL="3428638" indent="-228576" eaLnBrk="0" fontAlgn="base" hangingPunct="0">
              <a:spcBef>
                <a:spcPct val="30000"/>
              </a:spcBef>
              <a:spcAft>
                <a:spcPct val="0"/>
              </a:spcAft>
              <a:defRPr sz="1200">
                <a:solidFill>
                  <a:schemeClr val="tx1"/>
                </a:solidFill>
                <a:latin typeface="Times New Roman" panose="02020603050405020304" pitchFamily="18" charset="0"/>
              </a:defRPr>
            </a:lvl8pPr>
            <a:lvl9pPr marL="3885789" indent="-228576" eaLnBrk="0" fontAlgn="base" hangingPunct="0">
              <a:spcBef>
                <a:spcPct val="30000"/>
              </a:spcBef>
              <a:spcAft>
                <a:spcPct val="0"/>
              </a:spcAft>
              <a:defRPr sz="1200">
                <a:solidFill>
                  <a:schemeClr val="tx1"/>
                </a:solidFill>
                <a:latin typeface="Times New Roman" panose="02020603050405020304" pitchFamily="18" charset="0"/>
              </a:defRPr>
            </a:lvl9pPr>
          </a:lstStyle>
          <a:p>
            <a:pPr defTabSz="914303">
              <a:spcBef>
                <a:spcPct val="0"/>
              </a:spcBef>
              <a:defRPr/>
            </a:pPr>
            <a:fld id="{5BEF5B1E-D2D8-45C7-8F19-F472483DE0A2}" type="slidenum">
              <a:rPr lang="en-US" altLang="en-US" kern="0">
                <a:solidFill>
                  <a:srgbClr val="000000"/>
                </a:solidFill>
              </a:rPr>
              <a:pPr defTabSz="914303">
                <a:spcBef>
                  <a:spcPct val="0"/>
                </a:spcBef>
                <a:defRPr/>
              </a:pPr>
              <a:t>40</a:t>
            </a:fld>
            <a:endParaRPr lang="en-US" altLang="en-US" kern="0" dirty="0">
              <a:solidFill>
                <a:srgbClr val="000000"/>
              </a:solidFill>
            </a:endParaRPr>
          </a:p>
        </p:txBody>
      </p:sp>
      <p:sp>
        <p:nvSpPr>
          <p:cNvPr id="169987" name="Rectangle 2"/>
          <p:cNvSpPr>
            <a:spLocks noGrp="1" noRot="1" noChangeAspect="1" noChangeArrowheads="1" noTextEdit="1"/>
          </p:cNvSpPr>
          <p:nvPr>
            <p:ph type="sldImg"/>
          </p:nvPr>
        </p:nvSpPr>
        <p:spPr>
          <a:xfrm>
            <a:off x="1135063" y="687388"/>
            <a:ext cx="4584700" cy="3440112"/>
          </a:xfrm>
          <a:ln/>
        </p:spPr>
      </p:sp>
      <p:sp>
        <p:nvSpPr>
          <p:cNvPr id="169988" name="Rectangle 3"/>
          <p:cNvSpPr>
            <a:spLocks noGrp="1" noChangeArrowheads="1"/>
          </p:cNvSpPr>
          <p:nvPr>
            <p:ph type="body" idx="1"/>
          </p:nvPr>
        </p:nvSpPr>
        <p:spPr>
          <a:xfrm>
            <a:off x="914400" y="4356100"/>
            <a:ext cx="5029200" cy="4127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7775365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871" indent="-285719">
              <a:spcBef>
                <a:spcPct val="30000"/>
              </a:spcBef>
              <a:defRPr sz="1200">
                <a:solidFill>
                  <a:schemeClr val="tx1"/>
                </a:solidFill>
                <a:latin typeface="Times New Roman" panose="02020603050405020304" pitchFamily="18" charset="0"/>
              </a:defRPr>
            </a:lvl2pPr>
            <a:lvl3pPr marL="1142879" indent="-228576">
              <a:spcBef>
                <a:spcPct val="30000"/>
              </a:spcBef>
              <a:defRPr sz="1200">
                <a:solidFill>
                  <a:schemeClr val="tx1"/>
                </a:solidFill>
                <a:latin typeface="Times New Roman" panose="02020603050405020304" pitchFamily="18" charset="0"/>
              </a:defRPr>
            </a:lvl3pPr>
            <a:lvl4pPr marL="1600031" indent="-228576">
              <a:spcBef>
                <a:spcPct val="30000"/>
              </a:spcBef>
              <a:defRPr sz="1200">
                <a:solidFill>
                  <a:schemeClr val="tx1"/>
                </a:solidFill>
                <a:latin typeface="Times New Roman" panose="02020603050405020304" pitchFamily="18" charset="0"/>
              </a:defRPr>
            </a:lvl4pPr>
            <a:lvl5pPr marL="2057183" indent="-228576">
              <a:spcBef>
                <a:spcPct val="30000"/>
              </a:spcBef>
              <a:defRPr sz="1200">
                <a:solidFill>
                  <a:schemeClr val="tx1"/>
                </a:solidFill>
                <a:latin typeface="Times New Roman" panose="02020603050405020304" pitchFamily="18" charset="0"/>
              </a:defRPr>
            </a:lvl5pPr>
            <a:lvl6pPr marL="2514334" indent="-228576" eaLnBrk="0" fontAlgn="base" hangingPunct="0">
              <a:spcBef>
                <a:spcPct val="30000"/>
              </a:spcBef>
              <a:spcAft>
                <a:spcPct val="0"/>
              </a:spcAft>
              <a:defRPr sz="1200">
                <a:solidFill>
                  <a:schemeClr val="tx1"/>
                </a:solidFill>
                <a:latin typeface="Times New Roman" panose="02020603050405020304" pitchFamily="18" charset="0"/>
              </a:defRPr>
            </a:lvl6pPr>
            <a:lvl7pPr marL="2971486" indent="-228576" eaLnBrk="0" fontAlgn="base" hangingPunct="0">
              <a:spcBef>
                <a:spcPct val="30000"/>
              </a:spcBef>
              <a:spcAft>
                <a:spcPct val="0"/>
              </a:spcAft>
              <a:defRPr sz="1200">
                <a:solidFill>
                  <a:schemeClr val="tx1"/>
                </a:solidFill>
                <a:latin typeface="Times New Roman" panose="02020603050405020304" pitchFamily="18" charset="0"/>
              </a:defRPr>
            </a:lvl7pPr>
            <a:lvl8pPr marL="3428638" indent="-228576" eaLnBrk="0" fontAlgn="base" hangingPunct="0">
              <a:spcBef>
                <a:spcPct val="30000"/>
              </a:spcBef>
              <a:spcAft>
                <a:spcPct val="0"/>
              </a:spcAft>
              <a:defRPr sz="1200">
                <a:solidFill>
                  <a:schemeClr val="tx1"/>
                </a:solidFill>
                <a:latin typeface="Times New Roman" panose="02020603050405020304" pitchFamily="18" charset="0"/>
              </a:defRPr>
            </a:lvl8pPr>
            <a:lvl9pPr marL="3885789" indent="-228576" eaLnBrk="0" fontAlgn="base" hangingPunct="0">
              <a:spcBef>
                <a:spcPct val="30000"/>
              </a:spcBef>
              <a:spcAft>
                <a:spcPct val="0"/>
              </a:spcAft>
              <a:defRPr sz="1200">
                <a:solidFill>
                  <a:schemeClr val="tx1"/>
                </a:solidFill>
                <a:latin typeface="Times New Roman" panose="02020603050405020304" pitchFamily="18" charset="0"/>
              </a:defRPr>
            </a:lvl9pPr>
          </a:lstStyle>
          <a:p>
            <a:pPr defTabSz="914303">
              <a:spcBef>
                <a:spcPct val="0"/>
              </a:spcBef>
              <a:defRPr/>
            </a:pPr>
            <a:fld id="{809E0270-DCC4-4DDA-8FF2-2ECFE39CC850}" type="slidenum">
              <a:rPr lang="en-US" altLang="en-US" kern="0">
                <a:solidFill>
                  <a:srgbClr val="000000"/>
                </a:solidFill>
              </a:rPr>
              <a:pPr defTabSz="914303">
                <a:spcBef>
                  <a:spcPct val="0"/>
                </a:spcBef>
                <a:defRPr/>
              </a:pPr>
              <a:t>41</a:t>
            </a:fld>
            <a:endParaRPr lang="en-US" altLang="en-US" kern="0" dirty="0">
              <a:solidFill>
                <a:srgbClr val="000000"/>
              </a:solidFill>
            </a:endParaRPr>
          </a:p>
        </p:txBody>
      </p:sp>
      <p:sp>
        <p:nvSpPr>
          <p:cNvPr id="172035" name="Rectangle 2"/>
          <p:cNvSpPr>
            <a:spLocks noGrp="1" noRot="1" noChangeAspect="1" noChangeArrowheads="1" noTextEdit="1"/>
          </p:cNvSpPr>
          <p:nvPr>
            <p:ph type="sldImg"/>
          </p:nvPr>
        </p:nvSpPr>
        <p:spPr>
          <a:xfrm>
            <a:off x="1135063" y="687388"/>
            <a:ext cx="4584700" cy="3440112"/>
          </a:xfrm>
          <a:ln/>
        </p:spPr>
      </p:sp>
      <p:sp>
        <p:nvSpPr>
          <p:cNvPr id="172036" name="Rectangle 3"/>
          <p:cNvSpPr>
            <a:spLocks noGrp="1" noChangeArrowheads="1"/>
          </p:cNvSpPr>
          <p:nvPr>
            <p:ph type="body" idx="1"/>
          </p:nvPr>
        </p:nvSpPr>
        <p:spPr>
          <a:xfrm>
            <a:off x="914400" y="4356100"/>
            <a:ext cx="5029200" cy="4127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040821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871" indent="-285719">
              <a:spcBef>
                <a:spcPct val="30000"/>
              </a:spcBef>
              <a:defRPr sz="1200">
                <a:solidFill>
                  <a:schemeClr val="tx1"/>
                </a:solidFill>
                <a:latin typeface="Times New Roman" panose="02020603050405020304" pitchFamily="18" charset="0"/>
              </a:defRPr>
            </a:lvl2pPr>
            <a:lvl3pPr marL="1142879" indent="-228576">
              <a:spcBef>
                <a:spcPct val="30000"/>
              </a:spcBef>
              <a:defRPr sz="1200">
                <a:solidFill>
                  <a:schemeClr val="tx1"/>
                </a:solidFill>
                <a:latin typeface="Times New Roman" panose="02020603050405020304" pitchFamily="18" charset="0"/>
              </a:defRPr>
            </a:lvl3pPr>
            <a:lvl4pPr marL="1600031" indent="-228576">
              <a:spcBef>
                <a:spcPct val="30000"/>
              </a:spcBef>
              <a:defRPr sz="1200">
                <a:solidFill>
                  <a:schemeClr val="tx1"/>
                </a:solidFill>
                <a:latin typeface="Times New Roman" panose="02020603050405020304" pitchFamily="18" charset="0"/>
              </a:defRPr>
            </a:lvl4pPr>
            <a:lvl5pPr marL="2057183" indent="-228576">
              <a:spcBef>
                <a:spcPct val="30000"/>
              </a:spcBef>
              <a:defRPr sz="1200">
                <a:solidFill>
                  <a:schemeClr val="tx1"/>
                </a:solidFill>
                <a:latin typeface="Times New Roman" panose="02020603050405020304" pitchFamily="18" charset="0"/>
              </a:defRPr>
            </a:lvl5pPr>
            <a:lvl6pPr marL="2514334" indent="-228576" eaLnBrk="0" fontAlgn="base" hangingPunct="0">
              <a:spcBef>
                <a:spcPct val="30000"/>
              </a:spcBef>
              <a:spcAft>
                <a:spcPct val="0"/>
              </a:spcAft>
              <a:defRPr sz="1200">
                <a:solidFill>
                  <a:schemeClr val="tx1"/>
                </a:solidFill>
                <a:latin typeface="Times New Roman" panose="02020603050405020304" pitchFamily="18" charset="0"/>
              </a:defRPr>
            </a:lvl6pPr>
            <a:lvl7pPr marL="2971486" indent="-228576" eaLnBrk="0" fontAlgn="base" hangingPunct="0">
              <a:spcBef>
                <a:spcPct val="30000"/>
              </a:spcBef>
              <a:spcAft>
                <a:spcPct val="0"/>
              </a:spcAft>
              <a:defRPr sz="1200">
                <a:solidFill>
                  <a:schemeClr val="tx1"/>
                </a:solidFill>
                <a:latin typeface="Times New Roman" panose="02020603050405020304" pitchFamily="18" charset="0"/>
              </a:defRPr>
            </a:lvl7pPr>
            <a:lvl8pPr marL="3428638" indent="-228576" eaLnBrk="0" fontAlgn="base" hangingPunct="0">
              <a:spcBef>
                <a:spcPct val="30000"/>
              </a:spcBef>
              <a:spcAft>
                <a:spcPct val="0"/>
              </a:spcAft>
              <a:defRPr sz="1200">
                <a:solidFill>
                  <a:schemeClr val="tx1"/>
                </a:solidFill>
                <a:latin typeface="Times New Roman" panose="02020603050405020304" pitchFamily="18" charset="0"/>
              </a:defRPr>
            </a:lvl8pPr>
            <a:lvl9pPr marL="3885789" indent="-228576" eaLnBrk="0" fontAlgn="base" hangingPunct="0">
              <a:spcBef>
                <a:spcPct val="30000"/>
              </a:spcBef>
              <a:spcAft>
                <a:spcPct val="0"/>
              </a:spcAft>
              <a:defRPr sz="1200">
                <a:solidFill>
                  <a:schemeClr val="tx1"/>
                </a:solidFill>
                <a:latin typeface="Times New Roman" panose="02020603050405020304" pitchFamily="18" charset="0"/>
              </a:defRPr>
            </a:lvl9pPr>
          </a:lstStyle>
          <a:p>
            <a:pPr defTabSz="914303">
              <a:spcBef>
                <a:spcPct val="0"/>
              </a:spcBef>
              <a:defRPr/>
            </a:pPr>
            <a:fld id="{FA505952-0F25-44F0-8662-A455CF6CB064}" type="slidenum">
              <a:rPr lang="en-US" altLang="en-US" kern="0">
                <a:solidFill>
                  <a:srgbClr val="000000"/>
                </a:solidFill>
              </a:rPr>
              <a:pPr defTabSz="914303">
                <a:spcBef>
                  <a:spcPct val="0"/>
                </a:spcBef>
                <a:defRPr/>
              </a:pPr>
              <a:t>42</a:t>
            </a:fld>
            <a:endParaRPr lang="en-US" altLang="en-US" kern="0" dirty="0">
              <a:solidFill>
                <a:srgbClr val="000000"/>
              </a:solidFill>
            </a:endParaRPr>
          </a:p>
        </p:txBody>
      </p:sp>
      <p:sp>
        <p:nvSpPr>
          <p:cNvPr id="174083" name="Rectangle 2"/>
          <p:cNvSpPr>
            <a:spLocks noGrp="1" noRot="1" noChangeAspect="1" noChangeArrowheads="1" noTextEdit="1"/>
          </p:cNvSpPr>
          <p:nvPr>
            <p:ph type="sldImg"/>
          </p:nvPr>
        </p:nvSpPr>
        <p:spPr>
          <a:xfrm>
            <a:off x="1135063" y="687388"/>
            <a:ext cx="4584700" cy="3440112"/>
          </a:xfrm>
          <a:ln/>
        </p:spPr>
      </p:sp>
      <p:sp>
        <p:nvSpPr>
          <p:cNvPr id="174084" name="Rectangle 3"/>
          <p:cNvSpPr>
            <a:spLocks noGrp="1" noChangeArrowheads="1"/>
          </p:cNvSpPr>
          <p:nvPr>
            <p:ph type="body" idx="1"/>
          </p:nvPr>
        </p:nvSpPr>
        <p:spPr>
          <a:xfrm>
            <a:off x="914400" y="4356100"/>
            <a:ext cx="5029200" cy="4127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6000057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871" indent="-285719">
              <a:spcBef>
                <a:spcPct val="30000"/>
              </a:spcBef>
              <a:defRPr sz="1200">
                <a:solidFill>
                  <a:schemeClr val="tx1"/>
                </a:solidFill>
                <a:latin typeface="Times New Roman" panose="02020603050405020304" pitchFamily="18" charset="0"/>
              </a:defRPr>
            </a:lvl2pPr>
            <a:lvl3pPr marL="1142879" indent="-228576">
              <a:spcBef>
                <a:spcPct val="30000"/>
              </a:spcBef>
              <a:defRPr sz="1200">
                <a:solidFill>
                  <a:schemeClr val="tx1"/>
                </a:solidFill>
                <a:latin typeface="Times New Roman" panose="02020603050405020304" pitchFamily="18" charset="0"/>
              </a:defRPr>
            </a:lvl3pPr>
            <a:lvl4pPr marL="1600031" indent="-228576">
              <a:spcBef>
                <a:spcPct val="30000"/>
              </a:spcBef>
              <a:defRPr sz="1200">
                <a:solidFill>
                  <a:schemeClr val="tx1"/>
                </a:solidFill>
                <a:latin typeface="Times New Roman" panose="02020603050405020304" pitchFamily="18" charset="0"/>
              </a:defRPr>
            </a:lvl4pPr>
            <a:lvl5pPr marL="2057183" indent="-228576">
              <a:spcBef>
                <a:spcPct val="30000"/>
              </a:spcBef>
              <a:defRPr sz="1200">
                <a:solidFill>
                  <a:schemeClr val="tx1"/>
                </a:solidFill>
                <a:latin typeface="Times New Roman" panose="02020603050405020304" pitchFamily="18" charset="0"/>
              </a:defRPr>
            </a:lvl5pPr>
            <a:lvl6pPr marL="2514334" indent="-228576" eaLnBrk="0" fontAlgn="base" hangingPunct="0">
              <a:spcBef>
                <a:spcPct val="30000"/>
              </a:spcBef>
              <a:spcAft>
                <a:spcPct val="0"/>
              </a:spcAft>
              <a:defRPr sz="1200">
                <a:solidFill>
                  <a:schemeClr val="tx1"/>
                </a:solidFill>
                <a:latin typeface="Times New Roman" panose="02020603050405020304" pitchFamily="18" charset="0"/>
              </a:defRPr>
            </a:lvl6pPr>
            <a:lvl7pPr marL="2971486" indent="-228576" eaLnBrk="0" fontAlgn="base" hangingPunct="0">
              <a:spcBef>
                <a:spcPct val="30000"/>
              </a:spcBef>
              <a:spcAft>
                <a:spcPct val="0"/>
              </a:spcAft>
              <a:defRPr sz="1200">
                <a:solidFill>
                  <a:schemeClr val="tx1"/>
                </a:solidFill>
                <a:latin typeface="Times New Roman" panose="02020603050405020304" pitchFamily="18" charset="0"/>
              </a:defRPr>
            </a:lvl7pPr>
            <a:lvl8pPr marL="3428638" indent="-228576" eaLnBrk="0" fontAlgn="base" hangingPunct="0">
              <a:spcBef>
                <a:spcPct val="30000"/>
              </a:spcBef>
              <a:spcAft>
                <a:spcPct val="0"/>
              </a:spcAft>
              <a:defRPr sz="1200">
                <a:solidFill>
                  <a:schemeClr val="tx1"/>
                </a:solidFill>
                <a:latin typeface="Times New Roman" panose="02020603050405020304" pitchFamily="18" charset="0"/>
              </a:defRPr>
            </a:lvl8pPr>
            <a:lvl9pPr marL="3885789" indent="-228576" eaLnBrk="0" fontAlgn="base" hangingPunct="0">
              <a:spcBef>
                <a:spcPct val="30000"/>
              </a:spcBef>
              <a:spcAft>
                <a:spcPct val="0"/>
              </a:spcAft>
              <a:defRPr sz="1200">
                <a:solidFill>
                  <a:schemeClr val="tx1"/>
                </a:solidFill>
                <a:latin typeface="Times New Roman" panose="02020603050405020304" pitchFamily="18" charset="0"/>
              </a:defRPr>
            </a:lvl9pPr>
          </a:lstStyle>
          <a:p>
            <a:pPr defTabSz="914303">
              <a:spcBef>
                <a:spcPct val="0"/>
              </a:spcBef>
              <a:defRPr/>
            </a:pPr>
            <a:fld id="{B13BB60D-A8C1-4FB3-94E9-B04CB5F76ED4}" type="slidenum">
              <a:rPr lang="en-US" altLang="en-US" kern="0">
                <a:solidFill>
                  <a:srgbClr val="000000"/>
                </a:solidFill>
              </a:rPr>
              <a:pPr defTabSz="914303">
                <a:spcBef>
                  <a:spcPct val="0"/>
                </a:spcBef>
                <a:defRPr/>
              </a:pPr>
              <a:t>43</a:t>
            </a:fld>
            <a:endParaRPr lang="en-US" altLang="en-US" kern="0" dirty="0">
              <a:solidFill>
                <a:srgbClr val="000000"/>
              </a:solidFill>
            </a:endParaRPr>
          </a:p>
        </p:txBody>
      </p:sp>
      <p:sp>
        <p:nvSpPr>
          <p:cNvPr id="176131" name="Rectangle 2"/>
          <p:cNvSpPr>
            <a:spLocks noGrp="1" noRot="1" noChangeAspect="1" noChangeArrowheads="1" noTextEdit="1"/>
          </p:cNvSpPr>
          <p:nvPr>
            <p:ph type="sldImg"/>
          </p:nvPr>
        </p:nvSpPr>
        <p:spPr>
          <a:xfrm>
            <a:off x="1135063" y="687388"/>
            <a:ext cx="4584700" cy="3440112"/>
          </a:xfrm>
          <a:ln/>
        </p:spPr>
      </p:sp>
      <p:sp>
        <p:nvSpPr>
          <p:cNvPr id="176132" name="Rectangle 3"/>
          <p:cNvSpPr>
            <a:spLocks noGrp="1" noChangeArrowheads="1"/>
          </p:cNvSpPr>
          <p:nvPr>
            <p:ph type="body" idx="1"/>
          </p:nvPr>
        </p:nvSpPr>
        <p:spPr>
          <a:xfrm>
            <a:off x="914400" y="4356100"/>
            <a:ext cx="5029200" cy="4127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854713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871" indent="-285719">
              <a:spcBef>
                <a:spcPct val="30000"/>
              </a:spcBef>
              <a:defRPr sz="1200">
                <a:solidFill>
                  <a:schemeClr val="tx1"/>
                </a:solidFill>
                <a:latin typeface="Times New Roman" panose="02020603050405020304" pitchFamily="18" charset="0"/>
              </a:defRPr>
            </a:lvl2pPr>
            <a:lvl3pPr marL="1142879" indent="-228576">
              <a:spcBef>
                <a:spcPct val="30000"/>
              </a:spcBef>
              <a:defRPr sz="1200">
                <a:solidFill>
                  <a:schemeClr val="tx1"/>
                </a:solidFill>
                <a:latin typeface="Times New Roman" panose="02020603050405020304" pitchFamily="18" charset="0"/>
              </a:defRPr>
            </a:lvl3pPr>
            <a:lvl4pPr marL="1600031" indent="-228576">
              <a:spcBef>
                <a:spcPct val="30000"/>
              </a:spcBef>
              <a:defRPr sz="1200">
                <a:solidFill>
                  <a:schemeClr val="tx1"/>
                </a:solidFill>
                <a:latin typeface="Times New Roman" panose="02020603050405020304" pitchFamily="18" charset="0"/>
              </a:defRPr>
            </a:lvl4pPr>
            <a:lvl5pPr marL="2057183" indent="-228576">
              <a:spcBef>
                <a:spcPct val="30000"/>
              </a:spcBef>
              <a:defRPr sz="1200">
                <a:solidFill>
                  <a:schemeClr val="tx1"/>
                </a:solidFill>
                <a:latin typeface="Times New Roman" panose="02020603050405020304" pitchFamily="18" charset="0"/>
              </a:defRPr>
            </a:lvl5pPr>
            <a:lvl6pPr marL="2514334" indent="-228576" eaLnBrk="0" fontAlgn="base" hangingPunct="0">
              <a:spcBef>
                <a:spcPct val="30000"/>
              </a:spcBef>
              <a:spcAft>
                <a:spcPct val="0"/>
              </a:spcAft>
              <a:defRPr sz="1200">
                <a:solidFill>
                  <a:schemeClr val="tx1"/>
                </a:solidFill>
                <a:latin typeface="Times New Roman" panose="02020603050405020304" pitchFamily="18" charset="0"/>
              </a:defRPr>
            </a:lvl6pPr>
            <a:lvl7pPr marL="2971486" indent="-228576" eaLnBrk="0" fontAlgn="base" hangingPunct="0">
              <a:spcBef>
                <a:spcPct val="30000"/>
              </a:spcBef>
              <a:spcAft>
                <a:spcPct val="0"/>
              </a:spcAft>
              <a:defRPr sz="1200">
                <a:solidFill>
                  <a:schemeClr val="tx1"/>
                </a:solidFill>
                <a:latin typeface="Times New Roman" panose="02020603050405020304" pitchFamily="18" charset="0"/>
              </a:defRPr>
            </a:lvl7pPr>
            <a:lvl8pPr marL="3428638" indent="-228576" eaLnBrk="0" fontAlgn="base" hangingPunct="0">
              <a:spcBef>
                <a:spcPct val="30000"/>
              </a:spcBef>
              <a:spcAft>
                <a:spcPct val="0"/>
              </a:spcAft>
              <a:defRPr sz="1200">
                <a:solidFill>
                  <a:schemeClr val="tx1"/>
                </a:solidFill>
                <a:latin typeface="Times New Roman" panose="02020603050405020304" pitchFamily="18" charset="0"/>
              </a:defRPr>
            </a:lvl8pPr>
            <a:lvl9pPr marL="3885789" indent="-228576" eaLnBrk="0" fontAlgn="base" hangingPunct="0">
              <a:spcBef>
                <a:spcPct val="30000"/>
              </a:spcBef>
              <a:spcAft>
                <a:spcPct val="0"/>
              </a:spcAft>
              <a:defRPr sz="1200">
                <a:solidFill>
                  <a:schemeClr val="tx1"/>
                </a:solidFill>
                <a:latin typeface="Times New Roman" panose="02020603050405020304" pitchFamily="18" charset="0"/>
              </a:defRPr>
            </a:lvl9pPr>
          </a:lstStyle>
          <a:p>
            <a:pPr defTabSz="914303">
              <a:spcBef>
                <a:spcPct val="0"/>
              </a:spcBef>
              <a:defRPr/>
            </a:pPr>
            <a:fld id="{57416D4A-663D-4030-9729-C591F687CBA2}" type="slidenum">
              <a:rPr lang="en-US" altLang="en-US" kern="0">
                <a:solidFill>
                  <a:srgbClr val="000000"/>
                </a:solidFill>
              </a:rPr>
              <a:pPr defTabSz="914303">
                <a:spcBef>
                  <a:spcPct val="0"/>
                </a:spcBef>
                <a:defRPr/>
              </a:pPr>
              <a:t>44</a:t>
            </a:fld>
            <a:endParaRPr lang="en-US" altLang="en-US" kern="0" dirty="0">
              <a:solidFill>
                <a:srgbClr val="000000"/>
              </a:solidFill>
            </a:endParaRPr>
          </a:p>
        </p:txBody>
      </p:sp>
      <p:sp>
        <p:nvSpPr>
          <p:cNvPr id="178179" name="Rectangle 2"/>
          <p:cNvSpPr>
            <a:spLocks noGrp="1" noRot="1" noChangeAspect="1" noChangeArrowheads="1" noTextEdit="1"/>
          </p:cNvSpPr>
          <p:nvPr>
            <p:ph type="sldImg"/>
          </p:nvPr>
        </p:nvSpPr>
        <p:spPr>
          <a:xfrm>
            <a:off x="1135063" y="687388"/>
            <a:ext cx="4584700" cy="3440112"/>
          </a:xfrm>
          <a:ln/>
        </p:spPr>
      </p:sp>
      <p:sp>
        <p:nvSpPr>
          <p:cNvPr id="178180" name="Rectangle 3"/>
          <p:cNvSpPr>
            <a:spLocks noGrp="1" noChangeArrowheads="1"/>
          </p:cNvSpPr>
          <p:nvPr>
            <p:ph type="body" idx="1"/>
          </p:nvPr>
        </p:nvSpPr>
        <p:spPr>
          <a:xfrm>
            <a:off x="914400" y="4356100"/>
            <a:ext cx="5029200" cy="4127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2619770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871" indent="-285719">
              <a:spcBef>
                <a:spcPct val="30000"/>
              </a:spcBef>
              <a:defRPr sz="1200">
                <a:solidFill>
                  <a:schemeClr val="tx1"/>
                </a:solidFill>
                <a:latin typeface="Times New Roman" panose="02020603050405020304" pitchFamily="18" charset="0"/>
              </a:defRPr>
            </a:lvl2pPr>
            <a:lvl3pPr marL="1142879" indent="-228576">
              <a:spcBef>
                <a:spcPct val="30000"/>
              </a:spcBef>
              <a:defRPr sz="1200">
                <a:solidFill>
                  <a:schemeClr val="tx1"/>
                </a:solidFill>
                <a:latin typeface="Times New Roman" panose="02020603050405020304" pitchFamily="18" charset="0"/>
              </a:defRPr>
            </a:lvl3pPr>
            <a:lvl4pPr marL="1600031" indent="-228576">
              <a:spcBef>
                <a:spcPct val="30000"/>
              </a:spcBef>
              <a:defRPr sz="1200">
                <a:solidFill>
                  <a:schemeClr val="tx1"/>
                </a:solidFill>
                <a:latin typeface="Times New Roman" panose="02020603050405020304" pitchFamily="18" charset="0"/>
              </a:defRPr>
            </a:lvl4pPr>
            <a:lvl5pPr marL="2057183" indent="-228576">
              <a:spcBef>
                <a:spcPct val="30000"/>
              </a:spcBef>
              <a:defRPr sz="1200">
                <a:solidFill>
                  <a:schemeClr val="tx1"/>
                </a:solidFill>
                <a:latin typeface="Times New Roman" panose="02020603050405020304" pitchFamily="18" charset="0"/>
              </a:defRPr>
            </a:lvl5pPr>
            <a:lvl6pPr marL="2514334" indent="-228576" eaLnBrk="0" fontAlgn="base" hangingPunct="0">
              <a:spcBef>
                <a:spcPct val="30000"/>
              </a:spcBef>
              <a:spcAft>
                <a:spcPct val="0"/>
              </a:spcAft>
              <a:defRPr sz="1200">
                <a:solidFill>
                  <a:schemeClr val="tx1"/>
                </a:solidFill>
                <a:latin typeface="Times New Roman" panose="02020603050405020304" pitchFamily="18" charset="0"/>
              </a:defRPr>
            </a:lvl6pPr>
            <a:lvl7pPr marL="2971486" indent="-228576" eaLnBrk="0" fontAlgn="base" hangingPunct="0">
              <a:spcBef>
                <a:spcPct val="30000"/>
              </a:spcBef>
              <a:spcAft>
                <a:spcPct val="0"/>
              </a:spcAft>
              <a:defRPr sz="1200">
                <a:solidFill>
                  <a:schemeClr val="tx1"/>
                </a:solidFill>
                <a:latin typeface="Times New Roman" panose="02020603050405020304" pitchFamily="18" charset="0"/>
              </a:defRPr>
            </a:lvl7pPr>
            <a:lvl8pPr marL="3428638" indent="-228576" eaLnBrk="0" fontAlgn="base" hangingPunct="0">
              <a:spcBef>
                <a:spcPct val="30000"/>
              </a:spcBef>
              <a:spcAft>
                <a:spcPct val="0"/>
              </a:spcAft>
              <a:defRPr sz="1200">
                <a:solidFill>
                  <a:schemeClr val="tx1"/>
                </a:solidFill>
                <a:latin typeface="Times New Roman" panose="02020603050405020304" pitchFamily="18" charset="0"/>
              </a:defRPr>
            </a:lvl8pPr>
            <a:lvl9pPr marL="3885789" indent="-228576" eaLnBrk="0" fontAlgn="base" hangingPunct="0">
              <a:spcBef>
                <a:spcPct val="30000"/>
              </a:spcBef>
              <a:spcAft>
                <a:spcPct val="0"/>
              </a:spcAft>
              <a:defRPr sz="1200">
                <a:solidFill>
                  <a:schemeClr val="tx1"/>
                </a:solidFill>
                <a:latin typeface="Times New Roman" panose="02020603050405020304" pitchFamily="18" charset="0"/>
              </a:defRPr>
            </a:lvl9pPr>
          </a:lstStyle>
          <a:p>
            <a:pPr defTabSz="914303">
              <a:spcBef>
                <a:spcPct val="0"/>
              </a:spcBef>
              <a:defRPr/>
            </a:pPr>
            <a:fld id="{2ADACC5F-ADBF-4BCE-A5FA-F9CA8E8C2F7D}" type="slidenum">
              <a:rPr lang="en-US" altLang="en-US" kern="0">
                <a:solidFill>
                  <a:srgbClr val="000000"/>
                </a:solidFill>
              </a:rPr>
              <a:pPr defTabSz="914303">
                <a:spcBef>
                  <a:spcPct val="0"/>
                </a:spcBef>
                <a:defRPr/>
              </a:pPr>
              <a:t>45</a:t>
            </a:fld>
            <a:endParaRPr lang="en-US" altLang="en-US" kern="0" dirty="0">
              <a:solidFill>
                <a:srgbClr val="000000"/>
              </a:solidFill>
            </a:endParaRPr>
          </a:p>
        </p:txBody>
      </p:sp>
      <p:sp>
        <p:nvSpPr>
          <p:cNvPr id="180227" name="Rectangle 2"/>
          <p:cNvSpPr>
            <a:spLocks noGrp="1" noRot="1" noChangeAspect="1" noChangeArrowheads="1" noTextEdit="1"/>
          </p:cNvSpPr>
          <p:nvPr>
            <p:ph type="sldImg"/>
          </p:nvPr>
        </p:nvSpPr>
        <p:spPr>
          <a:xfrm>
            <a:off x="1135063" y="687388"/>
            <a:ext cx="4584700" cy="3440112"/>
          </a:xfrm>
          <a:ln/>
        </p:spPr>
      </p:sp>
      <p:sp>
        <p:nvSpPr>
          <p:cNvPr id="180228" name="Rectangle 3"/>
          <p:cNvSpPr>
            <a:spLocks noGrp="1" noChangeArrowheads="1"/>
          </p:cNvSpPr>
          <p:nvPr>
            <p:ph type="body" idx="1"/>
          </p:nvPr>
        </p:nvSpPr>
        <p:spPr>
          <a:xfrm>
            <a:off x="914400" y="4356100"/>
            <a:ext cx="5029200" cy="4127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579123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871" indent="-285719" eaLnBrk="0" hangingPunct="0">
              <a:defRPr sz="2400">
                <a:solidFill>
                  <a:schemeClr val="tx1"/>
                </a:solidFill>
                <a:latin typeface="Times New Roman" pitchFamily="18" charset="0"/>
              </a:defRPr>
            </a:lvl2pPr>
            <a:lvl3pPr marL="1142879" indent="-228576" eaLnBrk="0" hangingPunct="0">
              <a:defRPr sz="2400">
                <a:solidFill>
                  <a:schemeClr val="tx1"/>
                </a:solidFill>
                <a:latin typeface="Times New Roman" pitchFamily="18" charset="0"/>
              </a:defRPr>
            </a:lvl3pPr>
            <a:lvl4pPr marL="1600031" indent="-228576" eaLnBrk="0" hangingPunct="0">
              <a:defRPr sz="2400">
                <a:solidFill>
                  <a:schemeClr val="tx1"/>
                </a:solidFill>
                <a:latin typeface="Times New Roman" pitchFamily="18" charset="0"/>
              </a:defRPr>
            </a:lvl4pPr>
            <a:lvl5pPr marL="2057183" indent="-228576" eaLnBrk="0" hangingPunct="0">
              <a:defRPr sz="2400">
                <a:solidFill>
                  <a:schemeClr val="tx1"/>
                </a:solidFill>
                <a:latin typeface="Times New Roman" pitchFamily="18" charset="0"/>
              </a:defRPr>
            </a:lvl5pPr>
            <a:lvl6pPr marL="2514334" indent="-228576" eaLnBrk="0" fontAlgn="base" hangingPunct="0">
              <a:spcBef>
                <a:spcPct val="0"/>
              </a:spcBef>
              <a:spcAft>
                <a:spcPct val="0"/>
              </a:spcAft>
              <a:defRPr sz="2400">
                <a:solidFill>
                  <a:schemeClr val="tx1"/>
                </a:solidFill>
                <a:latin typeface="Times New Roman" pitchFamily="18" charset="0"/>
              </a:defRPr>
            </a:lvl6pPr>
            <a:lvl7pPr marL="2971486" indent="-228576" eaLnBrk="0" fontAlgn="base" hangingPunct="0">
              <a:spcBef>
                <a:spcPct val="0"/>
              </a:spcBef>
              <a:spcAft>
                <a:spcPct val="0"/>
              </a:spcAft>
              <a:defRPr sz="2400">
                <a:solidFill>
                  <a:schemeClr val="tx1"/>
                </a:solidFill>
                <a:latin typeface="Times New Roman" pitchFamily="18" charset="0"/>
              </a:defRPr>
            </a:lvl7pPr>
            <a:lvl8pPr marL="3428638" indent="-228576" eaLnBrk="0" fontAlgn="base" hangingPunct="0">
              <a:spcBef>
                <a:spcPct val="0"/>
              </a:spcBef>
              <a:spcAft>
                <a:spcPct val="0"/>
              </a:spcAft>
              <a:defRPr sz="2400">
                <a:solidFill>
                  <a:schemeClr val="tx1"/>
                </a:solidFill>
                <a:latin typeface="Times New Roman" pitchFamily="18" charset="0"/>
              </a:defRPr>
            </a:lvl8pPr>
            <a:lvl9pPr marL="3885789" indent="-228576" eaLnBrk="0" fontAlgn="base" hangingPunct="0">
              <a:spcBef>
                <a:spcPct val="0"/>
              </a:spcBef>
              <a:spcAft>
                <a:spcPct val="0"/>
              </a:spcAft>
              <a:defRPr sz="2400">
                <a:solidFill>
                  <a:schemeClr val="tx1"/>
                </a:solidFill>
                <a:latin typeface="Times New Roman" pitchFamily="18" charset="0"/>
              </a:defRPr>
            </a:lvl9pPr>
          </a:lstStyle>
          <a:p>
            <a:pPr eaLnBrk="1" hangingPunct="1"/>
            <a:fld id="{BEA32B4A-893F-4972-901C-0B341DFEE0A8}" type="slidenum">
              <a:rPr lang="en-US" sz="1200">
                <a:solidFill>
                  <a:srgbClr val="000000"/>
                </a:solidFill>
              </a:rPr>
              <a:pPr eaLnBrk="1" hangingPunct="1"/>
              <a:t>7</a:t>
            </a:fld>
            <a:endParaRPr lang="en-US" sz="1200" dirty="0">
              <a:solidFill>
                <a:srgbClr val="000000"/>
              </a:solidFill>
            </a:endParaRPr>
          </a:p>
        </p:txBody>
      </p:sp>
      <p:sp>
        <p:nvSpPr>
          <p:cNvPr id="188419" name="Rectangle 2"/>
          <p:cNvSpPr>
            <a:spLocks noGrp="1" noRot="1" noChangeAspect="1" noChangeArrowheads="1" noTextEdit="1"/>
          </p:cNvSpPr>
          <p:nvPr>
            <p:ph type="sldImg"/>
          </p:nvPr>
        </p:nvSpPr>
        <p:spPr>
          <a:ln/>
        </p:spPr>
      </p:sp>
      <p:sp>
        <p:nvSpPr>
          <p:cNvPr id="1884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871" indent="-285719" eaLnBrk="0" hangingPunct="0">
              <a:defRPr sz="2400">
                <a:solidFill>
                  <a:schemeClr val="tx1"/>
                </a:solidFill>
                <a:latin typeface="Times New Roman" pitchFamily="18" charset="0"/>
              </a:defRPr>
            </a:lvl2pPr>
            <a:lvl3pPr marL="1142879" indent="-228576" eaLnBrk="0" hangingPunct="0">
              <a:defRPr sz="2400">
                <a:solidFill>
                  <a:schemeClr val="tx1"/>
                </a:solidFill>
                <a:latin typeface="Times New Roman" pitchFamily="18" charset="0"/>
              </a:defRPr>
            </a:lvl3pPr>
            <a:lvl4pPr marL="1600031" indent="-228576" eaLnBrk="0" hangingPunct="0">
              <a:defRPr sz="2400">
                <a:solidFill>
                  <a:schemeClr val="tx1"/>
                </a:solidFill>
                <a:latin typeface="Times New Roman" pitchFamily="18" charset="0"/>
              </a:defRPr>
            </a:lvl4pPr>
            <a:lvl5pPr marL="2057183" indent="-228576" eaLnBrk="0" hangingPunct="0">
              <a:defRPr sz="2400">
                <a:solidFill>
                  <a:schemeClr val="tx1"/>
                </a:solidFill>
                <a:latin typeface="Times New Roman" pitchFamily="18" charset="0"/>
              </a:defRPr>
            </a:lvl5pPr>
            <a:lvl6pPr marL="2514334" indent="-228576" eaLnBrk="0" fontAlgn="base" hangingPunct="0">
              <a:spcBef>
                <a:spcPct val="0"/>
              </a:spcBef>
              <a:spcAft>
                <a:spcPct val="0"/>
              </a:spcAft>
              <a:defRPr sz="2400">
                <a:solidFill>
                  <a:schemeClr val="tx1"/>
                </a:solidFill>
                <a:latin typeface="Times New Roman" pitchFamily="18" charset="0"/>
              </a:defRPr>
            </a:lvl6pPr>
            <a:lvl7pPr marL="2971486" indent="-228576" eaLnBrk="0" fontAlgn="base" hangingPunct="0">
              <a:spcBef>
                <a:spcPct val="0"/>
              </a:spcBef>
              <a:spcAft>
                <a:spcPct val="0"/>
              </a:spcAft>
              <a:defRPr sz="2400">
                <a:solidFill>
                  <a:schemeClr val="tx1"/>
                </a:solidFill>
                <a:latin typeface="Times New Roman" pitchFamily="18" charset="0"/>
              </a:defRPr>
            </a:lvl7pPr>
            <a:lvl8pPr marL="3428638" indent="-228576" eaLnBrk="0" fontAlgn="base" hangingPunct="0">
              <a:spcBef>
                <a:spcPct val="0"/>
              </a:spcBef>
              <a:spcAft>
                <a:spcPct val="0"/>
              </a:spcAft>
              <a:defRPr sz="2400">
                <a:solidFill>
                  <a:schemeClr val="tx1"/>
                </a:solidFill>
                <a:latin typeface="Times New Roman" pitchFamily="18" charset="0"/>
              </a:defRPr>
            </a:lvl8pPr>
            <a:lvl9pPr marL="3885789" indent="-228576" eaLnBrk="0" fontAlgn="base" hangingPunct="0">
              <a:spcBef>
                <a:spcPct val="0"/>
              </a:spcBef>
              <a:spcAft>
                <a:spcPct val="0"/>
              </a:spcAft>
              <a:defRPr sz="2400">
                <a:solidFill>
                  <a:schemeClr val="tx1"/>
                </a:solidFill>
                <a:latin typeface="Times New Roman" pitchFamily="18" charset="0"/>
              </a:defRPr>
            </a:lvl9pPr>
          </a:lstStyle>
          <a:p>
            <a:pPr eaLnBrk="1" hangingPunct="1"/>
            <a:fld id="{C73D39A3-B918-41C3-94BE-768106AF4FDF}" type="slidenum">
              <a:rPr lang="en-US" sz="1200">
                <a:solidFill>
                  <a:srgbClr val="000000"/>
                </a:solidFill>
              </a:rPr>
              <a:pPr eaLnBrk="1" hangingPunct="1"/>
              <a:t>8</a:t>
            </a:fld>
            <a:endParaRPr lang="en-US" sz="1200" dirty="0">
              <a:solidFill>
                <a:srgbClr val="000000"/>
              </a:solidFill>
            </a:endParaRPr>
          </a:p>
        </p:txBody>
      </p:sp>
      <p:sp>
        <p:nvSpPr>
          <p:cNvPr id="190467" name="Rectangle 2"/>
          <p:cNvSpPr>
            <a:spLocks noGrp="1" noRot="1" noChangeAspect="1" noChangeArrowheads="1" noTextEdit="1"/>
          </p:cNvSpPr>
          <p:nvPr>
            <p:ph type="sldImg"/>
          </p:nvPr>
        </p:nvSpPr>
        <p:spPr>
          <a:ln/>
        </p:spPr>
      </p:sp>
      <p:sp>
        <p:nvSpPr>
          <p:cNvPr id="1904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Tree>
    <p:extLst>
      <p:ext uri="{BB962C8B-B14F-4D97-AF65-F5344CB8AC3E}">
        <p14:creationId xmlns:p14="http://schemas.microsoft.com/office/powerpoint/2010/main" val="1867789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871" indent="-285719">
              <a:spcBef>
                <a:spcPct val="30000"/>
              </a:spcBef>
              <a:defRPr sz="1200">
                <a:solidFill>
                  <a:schemeClr val="tx1"/>
                </a:solidFill>
                <a:latin typeface="Times New Roman" panose="02020603050405020304" pitchFamily="18" charset="0"/>
              </a:defRPr>
            </a:lvl2pPr>
            <a:lvl3pPr marL="1142879" indent="-228576">
              <a:spcBef>
                <a:spcPct val="30000"/>
              </a:spcBef>
              <a:defRPr sz="1200">
                <a:solidFill>
                  <a:schemeClr val="tx1"/>
                </a:solidFill>
                <a:latin typeface="Times New Roman" panose="02020603050405020304" pitchFamily="18" charset="0"/>
              </a:defRPr>
            </a:lvl3pPr>
            <a:lvl4pPr marL="1600031" indent="-228576">
              <a:spcBef>
                <a:spcPct val="30000"/>
              </a:spcBef>
              <a:defRPr sz="1200">
                <a:solidFill>
                  <a:schemeClr val="tx1"/>
                </a:solidFill>
                <a:latin typeface="Times New Roman" panose="02020603050405020304" pitchFamily="18" charset="0"/>
              </a:defRPr>
            </a:lvl4pPr>
            <a:lvl5pPr marL="2057183" indent="-228576">
              <a:spcBef>
                <a:spcPct val="30000"/>
              </a:spcBef>
              <a:defRPr sz="1200">
                <a:solidFill>
                  <a:schemeClr val="tx1"/>
                </a:solidFill>
                <a:latin typeface="Times New Roman" panose="02020603050405020304" pitchFamily="18" charset="0"/>
              </a:defRPr>
            </a:lvl5pPr>
            <a:lvl6pPr marL="2514334" indent="-228576" eaLnBrk="0" fontAlgn="base" hangingPunct="0">
              <a:spcBef>
                <a:spcPct val="30000"/>
              </a:spcBef>
              <a:spcAft>
                <a:spcPct val="0"/>
              </a:spcAft>
              <a:defRPr sz="1200">
                <a:solidFill>
                  <a:schemeClr val="tx1"/>
                </a:solidFill>
                <a:latin typeface="Times New Roman" panose="02020603050405020304" pitchFamily="18" charset="0"/>
              </a:defRPr>
            </a:lvl6pPr>
            <a:lvl7pPr marL="2971486" indent="-228576" eaLnBrk="0" fontAlgn="base" hangingPunct="0">
              <a:spcBef>
                <a:spcPct val="30000"/>
              </a:spcBef>
              <a:spcAft>
                <a:spcPct val="0"/>
              </a:spcAft>
              <a:defRPr sz="1200">
                <a:solidFill>
                  <a:schemeClr val="tx1"/>
                </a:solidFill>
                <a:latin typeface="Times New Roman" panose="02020603050405020304" pitchFamily="18" charset="0"/>
              </a:defRPr>
            </a:lvl7pPr>
            <a:lvl8pPr marL="3428638" indent="-228576" eaLnBrk="0" fontAlgn="base" hangingPunct="0">
              <a:spcBef>
                <a:spcPct val="30000"/>
              </a:spcBef>
              <a:spcAft>
                <a:spcPct val="0"/>
              </a:spcAft>
              <a:defRPr sz="1200">
                <a:solidFill>
                  <a:schemeClr val="tx1"/>
                </a:solidFill>
                <a:latin typeface="Times New Roman" panose="02020603050405020304" pitchFamily="18" charset="0"/>
              </a:defRPr>
            </a:lvl8pPr>
            <a:lvl9pPr marL="3885789" indent="-228576" eaLnBrk="0" fontAlgn="base" hangingPunct="0">
              <a:spcBef>
                <a:spcPct val="30000"/>
              </a:spcBef>
              <a:spcAft>
                <a:spcPct val="0"/>
              </a:spcAft>
              <a:defRPr sz="1200">
                <a:solidFill>
                  <a:schemeClr val="tx1"/>
                </a:solidFill>
                <a:latin typeface="Times New Roman" panose="02020603050405020304" pitchFamily="18" charset="0"/>
              </a:defRPr>
            </a:lvl9pPr>
          </a:lstStyle>
          <a:p>
            <a:pPr defTabSz="914303">
              <a:spcBef>
                <a:spcPct val="0"/>
              </a:spcBef>
              <a:defRPr/>
            </a:pPr>
            <a:fld id="{2AC09135-C35E-4451-9D5C-6A1D00385551}" type="slidenum">
              <a:rPr lang="en-US" altLang="en-US" kern="0">
                <a:solidFill>
                  <a:srgbClr val="000000"/>
                </a:solidFill>
              </a:rPr>
              <a:pPr defTabSz="914303">
                <a:spcBef>
                  <a:spcPct val="0"/>
                </a:spcBef>
                <a:defRPr/>
              </a:pPr>
              <a:t>12</a:t>
            </a:fld>
            <a:endParaRPr lang="en-US" altLang="en-US" kern="0" dirty="0">
              <a:solidFill>
                <a:srgbClr val="000000"/>
              </a:solidFill>
            </a:endParaRPr>
          </a:p>
        </p:txBody>
      </p:sp>
      <p:sp>
        <p:nvSpPr>
          <p:cNvPr id="80899" name="Rectangle 2"/>
          <p:cNvSpPr>
            <a:spLocks noGrp="1" noRot="1" noChangeAspect="1" noChangeArrowheads="1" noTextEdit="1"/>
          </p:cNvSpPr>
          <p:nvPr>
            <p:ph type="sldImg"/>
          </p:nvPr>
        </p:nvSpPr>
        <p:spPr>
          <a:xfrm>
            <a:off x="1135063" y="687388"/>
            <a:ext cx="4584700" cy="3440112"/>
          </a:xfrm>
          <a:ln/>
        </p:spPr>
      </p:sp>
      <p:sp>
        <p:nvSpPr>
          <p:cNvPr id="80900" name="Rectangle 3"/>
          <p:cNvSpPr>
            <a:spLocks noGrp="1" noChangeArrowheads="1"/>
          </p:cNvSpPr>
          <p:nvPr>
            <p:ph type="body" idx="1"/>
          </p:nvPr>
        </p:nvSpPr>
        <p:spPr>
          <a:xfrm>
            <a:off x="914400" y="4356100"/>
            <a:ext cx="5029200" cy="4127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Broad definitions</a:t>
            </a:r>
          </a:p>
          <a:p>
            <a:pPr eaLnBrk="1" hangingPunct="1"/>
            <a:r>
              <a:rPr lang="en-US" altLang="en-US" dirty="0"/>
              <a:t>Good for the profession because gives them great latitude in treating</a:t>
            </a:r>
          </a:p>
          <a:p>
            <a:pPr eaLnBrk="1" hangingPunct="1"/>
            <a:r>
              <a:rPr lang="en-US" altLang="en-US" dirty="0"/>
              <a:t>Describes many tools that they have</a:t>
            </a:r>
          </a:p>
        </p:txBody>
      </p:sp>
    </p:spTree>
    <p:extLst>
      <p:ext uri="{BB962C8B-B14F-4D97-AF65-F5344CB8AC3E}">
        <p14:creationId xmlns:p14="http://schemas.microsoft.com/office/powerpoint/2010/main" val="20031692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871" indent="-285719" eaLnBrk="0" hangingPunct="0">
              <a:defRPr sz="2400">
                <a:solidFill>
                  <a:schemeClr val="tx1"/>
                </a:solidFill>
                <a:latin typeface="Times New Roman" pitchFamily="18" charset="0"/>
              </a:defRPr>
            </a:lvl2pPr>
            <a:lvl3pPr marL="1142879" indent="-228576" eaLnBrk="0" hangingPunct="0">
              <a:defRPr sz="2400">
                <a:solidFill>
                  <a:schemeClr val="tx1"/>
                </a:solidFill>
                <a:latin typeface="Times New Roman" pitchFamily="18" charset="0"/>
              </a:defRPr>
            </a:lvl3pPr>
            <a:lvl4pPr marL="1600031" indent="-228576" eaLnBrk="0" hangingPunct="0">
              <a:defRPr sz="2400">
                <a:solidFill>
                  <a:schemeClr val="tx1"/>
                </a:solidFill>
                <a:latin typeface="Times New Roman" pitchFamily="18" charset="0"/>
              </a:defRPr>
            </a:lvl4pPr>
            <a:lvl5pPr marL="2057183" indent="-228576" eaLnBrk="0" hangingPunct="0">
              <a:defRPr sz="2400">
                <a:solidFill>
                  <a:schemeClr val="tx1"/>
                </a:solidFill>
                <a:latin typeface="Times New Roman" pitchFamily="18" charset="0"/>
              </a:defRPr>
            </a:lvl5pPr>
            <a:lvl6pPr marL="2514334" indent="-228576" eaLnBrk="0" fontAlgn="base" hangingPunct="0">
              <a:spcBef>
                <a:spcPct val="0"/>
              </a:spcBef>
              <a:spcAft>
                <a:spcPct val="0"/>
              </a:spcAft>
              <a:defRPr sz="2400">
                <a:solidFill>
                  <a:schemeClr val="tx1"/>
                </a:solidFill>
                <a:latin typeface="Times New Roman" pitchFamily="18" charset="0"/>
              </a:defRPr>
            </a:lvl6pPr>
            <a:lvl7pPr marL="2971486" indent="-228576" eaLnBrk="0" fontAlgn="base" hangingPunct="0">
              <a:spcBef>
                <a:spcPct val="0"/>
              </a:spcBef>
              <a:spcAft>
                <a:spcPct val="0"/>
              </a:spcAft>
              <a:defRPr sz="2400">
                <a:solidFill>
                  <a:schemeClr val="tx1"/>
                </a:solidFill>
                <a:latin typeface="Times New Roman" pitchFamily="18" charset="0"/>
              </a:defRPr>
            </a:lvl7pPr>
            <a:lvl8pPr marL="3428638" indent="-228576" eaLnBrk="0" fontAlgn="base" hangingPunct="0">
              <a:spcBef>
                <a:spcPct val="0"/>
              </a:spcBef>
              <a:spcAft>
                <a:spcPct val="0"/>
              </a:spcAft>
              <a:defRPr sz="2400">
                <a:solidFill>
                  <a:schemeClr val="tx1"/>
                </a:solidFill>
                <a:latin typeface="Times New Roman" pitchFamily="18" charset="0"/>
              </a:defRPr>
            </a:lvl8pPr>
            <a:lvl9pPr marL="3885789" indent="-228576" eaLnBrk="0" fontAlgn="base" hangingPunct="0">
              <a:spcBef>
                <a:spcPct val="0"/>
              </a:spcBef>
              <a:spcAft>
                <a:spcPct val="0"/>
              </a:spcAft>
              <a:defRPr sz="2400">
                <a:solidFill>
                  <a:schemeClr val="tx1"/>
                </a:solidFill>
                <a:latin typeface="Times New Roman" pitchFamily="18" charset="0"/>
              </a:defRPr>
            </a:lvl9pPr>
          </a:lstStyle>
          <a:p>
            <a:pPr eaLnBrk="1" hangingPunct="1"/>
            <a:fld id="{5CB3F6A6-FABC-4502-9516-18299173F215}" type="slidenum">
              <a:rPr lang="en-US" sz="1200">
                <a:solidFill>
                  <a:srgbClr val="000000"/>
                </a:solidFill>
              </a:rPr>
              <a:pPr eaLnBrk="1" hangingPunct="1"/>
              <a:t>30</a:t>
            </a:fld>
            <a:endParaRPr lang="en-US" sz="1200" dirty="0">
              <a:solidFill>
                <a:srgbClr val="000000"/>
              </a:solidFill>
            </a:endParaRPr>
          </a:p>
        </p:txBody>
      </p:sp>
      <p:sp>
        <p:nvSpPr>
          <p:cNvPr id="215043" name="Rectangle 2"/>
          <p:cNvSpPr>
            <a:spLocks noGrp="1" noRot="1" noChangeAspect="1" noChangeArrowheads="1" noTextEdit="1"/>
          </p:cNvSpPr>
          <p:nvPr>
            <p:ph type="sldImg"/>
          </p:nvPr>
        </p:nvSpPr>
        <p:spPr>
          <a:xfrm>
            <a:off x="1135063" y="687388"/>
            <a:ext cx="4584700" cy="3440112"/>
          </a:xfrm>
          <a:ln/>
        </p:spPr>
      </p:sp>
      <p:sp>
        <p:nvSpPr>
          <p:cNvPr id="215044" name="Rectangle 3"/>
          <p:cNvSpPr>
            <a:spLocks noGrp="1" noChangeArrowheads="1"/>
          </p:cNvSpPr>
          <p:nvPr>
            <p:ph type="body" idx="1"/>
          </p:nvPr>
        </p:nvSpPr>
        <p:spPr>
          <a:xfrm>
            <a:off x="914400" y="4356100"/>
            <a:ext cx="5029200" cy="4127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871" indent="-285719">
              <a:spcBef>
                <a:spcPct val="30000"/>
              </a:spcBef>
              <a:defRPr sz="1200">
                <a:solidFill>
                  <a:schemeClr val="tx1"/>
                </a:solidFill>
                <a:latin typeface="Times New Roman" panose="02020603050405020304" pitchFamily="18" charset="0"/>
              </a:defRPr>
            </a:lvl2pPr>
            <a:lvl3pPr marL="1142879" indent="-228576">
              <a:spcBef>
                <a:spcPct val="30000"/>
              </a:spcBef>
              <a:defRPr sz="1200">
                <a:solidFill>
                  <a:schemeClr val="tx1"/>
                </a:solidFill>
                <a:latin typeface="Times New Roman" panose="02020603050405020304" pitchFamily="18" charset="0"/>
              </a:defRPr>
            </a:lvl3pPr>
            <a:lvl4pPr marL="1600031" indent="-228576">
              <a:spcBef>
                <a:spcPct val="30000"/>
              </a:spcBef>
              <a:defRPr sz="1200">
                <a:solidFill>
                  <a:schemeClr val="tx1"/>
                </a:solidFill>
                <a:latin typeface="Times New Roman" panose="02020603050405020304" pitchFamily="18" charset="0"/>
              </a:defRPr>
            </a:lvl4pPr>
            <a:lvl5pPr marL="2057183" indent="-228576">
              <a:spcBef>
                <a:spcPct val="30000"/>
              </a:spcBef>
              <a:defRPr sz="1200">
                <a:solidFill>
                  <a:schemeClr val="tx1"/>
                </a:solidFill>
                <a:latin typeface="Times New Roman" panose="02020603050405020304" pitchFamily="18" charset="0"/>
              </a:defRPr>
            </a:lvl5pPr>
            <a:lvl6pPr marL="2514334" indent="-228576" eaLnBrk="0" fontAlgn="base" hangingPunct="0">
              <a:spcBef>
                <a:spcPct val="30000"/>
              </a:spcBef>
              <a:spcAft>
                <a:spcPct val="0"/>
              </a:spcAft>
              <a:defRPr sz="1200">
                <a:solidFill>
                  <a:schemeClr val="tx1"/>
                </a:solidFill>
                <a:latin typeface="Times New Roman" panose="02020603050405020304" pitchFamily="18" charset="0"/>
              </a:defRPr>
            </a:lvl6pPr>
            <a:lvl7pPr marL="2971486" indent="-228576" eaLnBrk="0" fontAlgn="base" hangingPunct="0">
              <a:spcBef>
                <a:spcPct val="30000"/>
              </a:spcBef>
              <a:spcAft>
                <a:spcPct val="0"/>
              </a:spcAft>
              <a:defRPr sz="1200">
                <a:solidFill>
                  <a:schemeClr val="tx1"/>
                </a:solidFill>
                <a:latin typeface="Times New Roman" panose="02020603050405020304" pitchFamily="18" charset="0"/>
              </a:defRPr>
            </a:lvl7pPr>
            <a:lvl8pPr marL="3428638" indent="-228576" eaLnBrk="0" fontAlgn="base" hangingPunct="0">
              <a:spcBef>
                <a:spcPct val="30000"/>
              </a:spcBef>
              <a:spcAft>
                <a:spcPct val="0"/>
              </a:spcAft>
              <a:defRPr sz="1200">
                <a:solidFill>
                  <a:schemeClr val="tx1"/>
                </a:solidFill>
                <a:latin typeface="Times New Roman" panose="02020603050405020304" pitchFamily="18" charset="0"/>
              </a:defRPr>
            </a:lvl8pPr>
            <a:lvl9pPr marL="3885789" indent="-228576" eaLnBrk="0" fontAlgn="base" hangingPunct="0">
              <a:spcBef>
                <a:spcPct val="30000"/>
              </a:spcBef>
              <a:spcAft>
                <a:spcPct val="0"/>
              </a:spcAft>
              <a:defRPr sz="1200">
                <a:solidFill>
                  <a:schemeClr val="tx1"/>
                </a:solidFill>
                <a:latin typeface="Times New Roman" panose="02020603050405020304" pitchFamily="18" charset="0"/>
              </a:defRPr>
            </a:lvl9pPr>
          </a:lstStyle>
          <a:p>
            <a:pPr defTabSz="914303">
              <a:spcBef>
                <a:spcPct val="0"/>
              </a:spcBef>
              <a:defRPr/>
            </a:pPr>
            <a:fld id="{190BB996-1FEF-4448-98E1-E105D2647408}" type="slidenum">
              <a:rPr lang="en-US" altLang="en-US" kern="0">
                <a:solidFill>
                  <a:srgbClr val="000000"/>
                </a:solidFill>
              </a:rPr>
              <a:pPr defTabSz="914303">
                <a:spcBef>
                  <a:spcPct val="0"/>
                </a:spcBef>
                <a:defRPr/>
              </a:pPr>
              <a:t>31</a:t>
            </a:fld>
            <a:endParaRPr lang="en-US" altLang="en-US" kern="0" dirty="0">
              <a:solidFill>
                <a:srgbClr val="000000"/>
              </a:solidFill>
            </a:endParaRPr>
          </a:p>
        </p:txBody>
      </p:sp>
      <p:sp>
        <p:nvSpPr>
          <p:cNvPr id="151555" name="Rectangle 2"/>
          <p:cNvSpPr>
            <a:spLocks noGrp="1" noRot="1" noChangeAspect="1" noChangeArrowheads="1" noTextEdit="1"/>
          </p:cNvSpPr>
          <p:nvPr>
            <p:ph type="sldImg"/>
          </p:nvPr>
        </p:nvSpPr>
        <p:spPr>
          <a:xfrm>
            <a:off x="1135063" y="687388"/>
            <a:ext cx="4584700" cy="3440112"/>
          </a:xfrm>
          <a:ln/>
        </p:spPr>
      </p:sp>
      <p:sp>
        <p:nvSpPr>
          <p:cNvPr id="151556" name="Rectangle 3"/>
          <p:cNvSpPr>
            <a:spLocks noGrp="1" noChangeArrowheads="1"/>
          </p:cNvSpPr>
          <p:nvPr>
            <p:ph type="body" idx="1"/>
          </p:nvPr>
        </p:nvSpPr>
        <p:spPr>
          <a:xfrm>
            <a:off x="914400" y="4356100"/>
            <a:ext cx="5029200" cy="4127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883715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871" indent="-285719">
              <a:spcBef>
                <a:spcPct val="30000"/>
              </a:spcBef>
              <a:defRPr sz="1200">
                <a:solidFill>
                  <a:schemeClr val="tx1"/>
                </a:solidFill>
                <a:latin typeface="Times New Roman" panose="02020603050405020304" pitchFamily="18" charset="0"/>
              </a:defRPr>
            </a:lvl2pPr>
            <a:lvl3pPr marL="1142879" indent="-228576">
              <a:spcBef>
                <a:spcPct val="30000"/>
              </a:spcBef>
              <a:defRPr sz="1200">
                <a:solidFill>
                  <a:schemeClr val="tx1"/>
                </a:solidFill>
                <a:latin typeface="Times New Roman" panose="02020603050405020304" pitchFamily="18" charset="0"/>
              </a:defRPr>
            </a:lvl3pPr>
            <a:lvl4pPr marL="1600031" indent="-228576">
              <a:spcBef>
                <a:spcPct val="30000"/>
              </a:spcBef>
              <a:defRPr sz="1200">
                <a:solidFill>
                  <a:schemeClr val="tx1"/>
                </a:solidFill>
                <a:latin typeface="Times New Roman" panose="02020603050405020304" pitchFamily="18" charset="0"/>
              </a:defRPr>
            </a:lvl4pPr>
            <a:lvl5pPr marL="2057183" indent="-228576">
              <a:spcBef>
                <a:spcPct val="30000"/>
              </a:spcBef>
              <a:defRPr sz="1200">
                <a:solidFill>
                  <a:schemeClr val="tx1"/>
                </a:solidFill>
                <a:latin typeface="Times New Roman" panose="02020603050405020304" pitchFamily="18" charset="0"/>
              </a:defRPr>
            </a:lvl5pPr>
            <a:lvl6pPr marL="2514334" indent="-228576" eaLnBrk="0" fontAlgn="base" hangingPunct="0">
              <a:spcBef>
                <a:spcPct val="30000"/>
              </a:spcBef>
              <a:spcAft>
                <a:spcPct val="0"/>
              </a:spcAft>
              <a:defRPr sz="1200">
                <a:solidFill>
                  <a:schemeClr val="tx1"/>
                </a:solidFill>
                <a:latin typeface="Times New Roman" panose="02020603050405020304" pitchFamily="18" charset="0"/>
              </a:defRPr>
            </a:lvl6pPr>
            <a:lvl7pPr marL="2971486" indent="-228576" eaLnBrk="0" fontAlgn="base" hangingPunct="0">
              <a:spcBef>
                <a:spcPct val="30000"/>
              </a:spcBef>
              <a:spcAft>
                <a:spcPct val="0"/>
              </a:spcAft>
              <a:defRPr sz="1200">
                <a:solidFill>
                  <a:schemeClr val="tx1"/>
                </a:solidFill>
                <a:latin typeface="Times New Roman" panose="02020603050405020304" pitchFamily="18" charset="0"/>
              </a:defRPr>
            </a:lvl7pPr>
            <a:lvl8pPr marL="3428638" indent="-228576" eaLnBrk="0" fontAlgn="base" hangingPunct="0">
              <a:spcBef>
                <a:spcPct val="30000"/>
              </a:spcBef>
              <a:spcAft>
                <a:spcPct val="0"/>
              </a:spcAft>
              <a:defRPr sz="1200">
                <a:solidFill>
                  <a:schemeClr val="tx1"/>
                </a:solidFill>
                <a:latin typeface="Times New Roman" panose="02020603050405020304" pitchFamily="18" charset="0"/>
              </a:defRPr>
            </a:lvl8pPr>
            <a:lvl9pPr marL="3885789" indent="-228576" eaLnBrk="0" fontAlgn="base" hangingPunct="0">
              <a:spcBef>
                <a:spcPct val="30000"/>
              </a:spcBef>
              <a:spcAft>
                <a:spcPct val="0"/>
              </a:spcAft>
              <a:defRPr sz="1200">
                <a:solidFill>
                  <a:schemeClr val="tx1"/>
                </a:solidFill>
                <a:latin typeface="Times New Roman" panose="02020603050405020304" pitchFamily="18" charset="0"/>
              </a:defRPr>
            </a:lvl9pPr>
          </a:lstStyle>
          <a:p>
            <a:pPr defTabSz="914303">
              <a:spcBef>
                <a:spcPct val="0"/>
              </a:spcBef>
              <a:defRPr/>
            </a:pPr>
            <a:fld id="{C05678FC-6AD5-40FA-B8E4-733A48F000A0}" type="slidenum">
              <a:rPr lang="en-US" altLang="en-US" kern="0">
                <a:solidFill>
                  <a:srgbClr val="000000"/>
                </a:solidFill>
              </a:rPr>
              <a:pPr defTabSz="914303">
                <a:spcBef>
                  <a:spcPct val="0"/>
                </a:spcBef>
                <a:defRPr/>
              </a:pPr>
              <a:t>33</a:t>
            </a:fld>
            <a:endParaRPr lang="en-US" altLang="en-US" kern="0" dirty="0">
              <a:solidFill>
                <a:srgbClr val="000000"/>
              </a:solidFill>
            </a:endParaRPr>
          </a:p>
        </p:txBody>
      </p:sp>
      <p:sp>
        <p:nvSpPr>
          <p:cNvPr id="155651" name="Rectangle 2"/>
          <p:cNvSpPr>
            <a:spLocks noGrp="1" noRot="1" noChangeAspect="1" noChangeArrowheads="1" noTextEdit="1"/>
          </p:cNvSpPr>
          <p:nvPr>
            <p:ph type="sldImg"/>
          </p:nvPr>
        </p:nvSpPr>
        <p:spPr>
          <a:xfrm>
            <a:off x="1135063" y="687388"/>
            <a:ext cx="4584700" cy="3440112"/>
          </a:xfrm>
          <a:ln/>
        </p:spPr>
      </p:sp>
      <p:sp>
        <p:nvSpPr>
          <p:cNvPr id="155652" name="Rectangle 3"/>
          <p:cNvSpPr>
            <a:spLocks noGrp="1" noChangeArrowheads="1"/>
          </p:cNvSpPr>
          <p:nvPr>
            <p:ph type="body" idx="1"/>
          </p:nvPr>
        </p:nvSpPr>
        <p:spPr>
          <a:xfrm>
            <a:off x="914400" y="4356100"/>
            <a:ext cx="5029200" cy="4127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099693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871" indent="-285719">
              <a:spcBef>
                <a:spcPct val="30000"/>
              </a:spcBef>
              <a:defRPr sz="1200">
                <a:solidFill>
                  <a:schemeClr val="tx1"/>
                </a:solidFill>
                <a:latin typeface="Times New Roman" panose="02020603050405020304" pitchFamily="18" charset="0"/>
              </a:defRPr>
            </a:lvl2pPr>
            <a:lvl3pPr marL="1142879" indent="-228576">
              <a:spcBef>
                <a:spcPct val="30000"/>
              </a:spcBef>
              <a:defRPr sz="1200">
                <a:solidFill>
                  <a:schemeClr val="tx1"/>
                </a:solidFill>
                <a:latin typeface="Times New Roman" panose="02020603050405020304" pitchFamily="18" charset="0"/>
              </a:defRPr>
            </a:lvl3pPr>
            <a:lvl4pPr marL="1600031" indent="-228576">
              <a:spcBef>
                <a:spcPct val="30000"/>
              </a:spcBef>
              <a:defRPr sz="1200">
                <a:solidFill>
                  <a:schemeClr val="tx1"/>
                </a:solidFill>
                <a:latin typeface="Times New Roman" panose="02020603050405020304" pitchFamily="18" charset="0"/>
              </a:defRPr>
            </a:lvl4pPr>
            <a:lvl5pPr marL="2057183" indent="-228576">
              <a:spcBef>
                <a:spcPct val="30000"/>
              </a:spcBef>
              <a:defRPr sz="1200">
                <a:solidFill>
                  <a:schemeClr val="tx1"/>
                </a:solidFill>
                <a:latin typeface="Times New Roman" panose="02020603050405020304" pitchFamily="18" charset="0"/>
              </a:defRPr>
            </a:lvl5pPr>
            <a:lvl6pPr marL="2514334" indent="-228576" eaLnBrk="0" fontAlgn="base" hangingPunct="0">
              <a:spcBef>
                <a:spcPct val="30000"/>
              </a:spcBef>
              <a:spcAft>
                <a:spcPct val="0"/>
              </a:spcAft>
              <a:defRPr sz="1200">
                <a:solidFill>
                  <a:schemeClr val="tx1"/>
                </a:solidFill>
                <a:latin typeface="Times New Roman" panose="02020603050405020304" pitchFamily="18" charset="0"/>
              </a:defRPr>
            </a:lvl6pPr>
            <a:lvl7pPr marL="2971486" indent="-228576" eaLnBrk="0" fontAlgn="base" hangingPunct="0">
              <a:spcBef>
                <a:spcPct val="30000"/>
              </a:spcBef>
              <a:spcAft>
                <a:spcPct val="0"/>
              </a:spcAft>
              <a:defRPr sz="1200">
                <a:solidFill>
                  <a:schemeClr val="tx1"/>
                </a:solidFill>
                <a:latin typeface="Times New Roman" panose="02020603050405020304" pitchFamily="18" charset="0"/>
              </a:defRPr>
            </a:lvl7pPr>
            <a:lvl8pPr marL="3428638" indent="-228576" eaLnBrk="0" fontAlgn="base" hangingPunct="0">
              <a:spcBef>
                <a:spcPct val="30000"/>
              </a:spcBef>
              <a:spcAft>
                <a:spcPct val="0"/>
              </a:spcAft>
              <a:defRPr sz="1200">
                <a:solidFill>
                  <a:schemeClr val="tx1"/>
                </a:solidFill>
                <a:latin typeface="Times New Roman" panose="02020603050405020304" pitchFamily="18" charset="0"/>
              </a:defRPr>
            </a:lvl8pPr>
            <a:lvl9pPr marL="3885789" indent="-228576" eaLnBrk="0" fontAlgn="base" hangingPunct="0">
              <a:spcBef>
                <a:spcPct val="30000"/>
              </a:spcBef>
              <a:spcAft>
                <a:spcPct val="0"/>
              </a:spcAft>
              <a:defRPr sz="1200">
                <a:solidFill>
                  <a:schemeClr val="tx1"/>
                </a:solidFill>
                <a:latin typeface="Times New Roman" panose="02020603050405020304" pitchFamily="18" charset="0"/>
              </a:defRPr>
            </a:lvl9pPr>
          </a:lstStyle>
          <a:p>
            <a:pPr defTabSz="914303">
              <a:spcBef>
                <a:spcPct val="0"/>
              </a:spcBef>
              <a:defRPr/>
            </a:pPr>
            <a:fld id="{0F2685D8-FA95-4BD6-8033-669B9E910458}" type="slidenum">
              <a:rPr lang="en-US" altLang="en-US" kern="0">
                <a:solidFill>
                  <a:srgbClr val="000000"/>
                </a:solidFill>
              </a:rPr>
              <a:pPr defTabSz="914303">
                <a:spcBef>
                  <a:spcPct val="0"/>
                </a:spcBef>
                <a:defRPr/>
              </a:pPr>
              <a:t>34</a:t>
            </a:fld>
            <a:endParaRPr lang="en-US" altLang="en-US" kern="0" dirty="0">
              <a:solidFill>
                <a:srgbClr val="000000"/>
              </a:solidFill>
            </a:endParaRPr>
          </a:p>
        </p:txBody>
      </p:sp>
      <p:sp>
        <p:nvSpPr>
          <p:cNvPr id="157699" name="Rectangle 2"/>
          <p:cNvSpPr>
            <a:spLocks noGrp="1" noRot="1" noChangeAspect="1" noChangeArrowheads="1" noTextEdit="1"/>
          </p:cNvSpPr>
          <p:nvPr>
            <p:ph type="sldImg"/>
          </p:nvPr>
        </p:nvSpPr>
        <p:spPr>
          <a:xfrm>
            <a:off x="1135063" y="687388"/>
            <a:ext cx="4584700" cy="3440112"/>
          </a:xfrm>
          <a:ln/>
        </p:spPr>
      </p:sp>
      <p:sp>
        <p:nvSpPr>
          <p:cNvPr id="157700" name="Rectangle 3"/>
          <p:cNvSpPr>
            <a:spLocks noGrp="1" noChangeArrowheads="1"/>
          </p:cNvSpPr>
          <p:nvPr>
            <p:ph type="body" idx="1"/>
          </p:nvPr>
        </p:nvSpPr>
        <p:spPr>
          <a:xfrm>
            <a:off x="914400" y="4356100"/>
            <a:ext cx="5029200" cy="4127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233958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871" indent="-285719">
              <a:spcBef>
                <a:spcPct val="30000"/>
              </a:spcBef>
              <a:defRPr sz="1200">
                <a:solidFill>
                  <a:schemeClr val="tx1"/>
                </a:solidFill>
                <a:latin typeface="Times New Roman" panose="02020603050405020304" pitchFamily="18" charset="0"/>
              </a:defRPr>
            </a:lvl2pPr>
            <a:lvl3pPr marL="1142879" indent="-228576">
              <a:spcBef>
                <a:spcPct val="30000"/>
              </a:spcBef>
              <a:defRPr sz="1200">
                <a:solidFill>
                  <a:schemeClr val="tx1"/>
                </a:solidFill>
                <a:latin typeface="Times New Roman" panose="02020603050405020304" pitchFamily="18" charset="0"/>
              </a:defRPr>
            </a:lvl3pPr>
            <a:lvl4pPr marL="1600031" indent="-228576">
              <a:spcBef>
                <a:spcPct val="30000"/>
              </a:spcBef>
              <a:defRPr sz="1200">
                <a:solidFill>
                  <a:schemeClr val="tx1"/>
                </a:solidFill>
                <a:latin typeface="Times New Roman" panose="02020603050405020304" pitchFamily="18" charset="0"/>
              </a:defRPr>
            </a:lvl4pPr>
            <a:lvl5pPr marL="2057183" indent="-228576">
              <a:spcBef>
                <a:spcPct val="30000"/>
              </a:spcBef>
              <a:defRPr sz="1200">
                <a:solidFill>
                  <a:schemeClr val="tx1"/>
                </a:solidFill>
                <a:latin typeface="Times New Roman" panose="02020603050405020304" pitchFamily="18" charset="0"/>
              </a:defRPr>
            </a:lvl5pPr>
            <a:lvl6pPr marL="2514334" indent="-228576" eaLnBrk="0" fontAlgn="base" hangingPunct="0">
              <a:spcBef>
                <a:spcPct val="30000"/>
              </a:spcBef>
              <a:spcAft>
                <a:spcPct val="0"/>
              </a:spcAft>
              <a:defRPr sz="1200">
                <a:solidFill>
                  <a:schemeClr val="tx1"/>
                </a:solidFill>
                <a:latin typeface="Times New Roman" panose="02020603050405020304" pitchFamily="18" charset="0"/>
              </a:defRPr>
            </a:lvl6pPr>
            <a:lvl7pPr marL="2971486" indent="-228576" eaLnBrk="0" fontAlgn="base" hangingPunct="0">
              <a:spcBef>
                <a:spcPct val="30000"/>
              </a:spcBef>
              <a:spcAft>
                <a:spcPct val="0"/>
              </a:spcAft>
              <a:defRPr sz="1200">
                <a:solidFill>
                  <a:schemeClr val="tx1"/>
                </a:solidFill>
                <a:latin typeface="Times New Roman" panose="02020603050405020304" pitchFamily="18" charset="0"/>
              </a:defRPr>
            </a:lvl7pPr>
            <a:lvl8pPr marL="3428638" indent="-228576" eaLnBrk="0" fontAlgn="base" hangingPunct="0">
              <a:spcBef>
                <a:spcPct val="30000"/>
              </a:spcBef>
              <a:spcAft>
                <a:spcPct val="0"/>
              </a:spcAft>
              <a:defRPr sz="1200">
                <a:solidFill>
                  <a:schemeClr val="tx1"/>
                </a:solidFill>
                <a:latin typeface="Times New Roman" panose="02020603050405020304" pitchFamily="18" charset="0"/>
              </a:defRPr>
            </a:lvl8pPr>
            <a:lvl9pPr marL="3885789" indent="-228576" eaLnBrk="0" fontAlgn="base" hangingPunct="0">
              <a:spcBef>
                <a:spcPct val="30000"/>
              </a:spcBef>
              <a:spcAft>
                <a:spcPct val="0"/>
              </a:spcAft>
              <a:defRPr sz="1200">
                <a:solidFill>
                  <a:schemeClr val="tx1"/>
                </a:solidFill>
                <a:latin typeface="Times New Roman" panose="02020603050405020304" pitchFamily="18" charset="0"/>
              </a:defRPr>
            </a:lvl9pPr>
          </a:lstStyle>
          <a:p>
            <a:pPr defTabSz="914303">
              <a:spcBef>
                <a:spcPct val="0"/>
              </a:spcBef>
              <a:defRPr/>
            </a:pPr>
            <a:fld id="{A5C46520-949D-445B-8DF7-C71D892EF95F}" type="slidenum">
              <a:rPr lang="en-US" altLang="en-US" kern="0">
                <a:solidFill>
                  <a:srgbClr val="000000"/>
                </a:solidFill>
              </a:rPr>
              <a:pPr defTabSz="914303">
                <a:spcBef>
                  <a:spcPct val="0"/>
                </a:spcBef>
                <a:defRPr/>
              </a:pPr>
              <a:t>35</a:t>
            </a:fld>
            <a:endParaRPr lang="en-US" altLang="en-US" kern="0" dirty="0">
              <a:solidFill>
                <a:srgbClr val="000000"/>
              </a:solidFill>
            </a:endParaRPr>
          </a:p>
        </p:txBody>
      </p:sp>
      <p:sp>
        <p:nvSpPr>
          <p:cNvPr id="159747" name="Rectangle 2"/>
          <p:cNvSpPr>
            <a:spLocks noGrp="1" noRot="1" noChangeAspect="1" noChangeArrowheads="1" noTextEdit="1"/>
          </p:cNvSpPr>
          <p:nvPr>
            <p:ph type="sldImg"/>
          </p:nvPr>
        </p:nvSpPr>
        <p:spPr>
          <a:xfrm>
            <a:off x="1135063" y="687388"/>
            <a:ext cx="4584700" cy="3440112"/>
          </a:xfrm>
          <a:ln/>
        </p:spPr>
      </p:sp>
      <p:sp>
        <p:nvSpPr>
          <p:cNvPr id="159748" name="Rectangle 3"/>
          <p:cNvSpPr>
            <a:spLocks noGrp="1" noChangeArrowheads="1"/>
          </p:cNvSpPr>
          <p:nvPr>
            <p:ph type="body" idx="1"/>
          </p:nvPr>
        </p:nvSpPr>
        <p:spPr>
          <a:xfrm>
            <a:off x="914400" y="4356100"/>
            <a:ext cx="5029200" cy="4127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192987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EE5C331D-8AA2-4DEA-8D6F-BE3156D077ED}" type="datetimeFigureOut">
              <a:rPr lang="en-US" smtClean="0"/>
              <a:t>5/8/2024</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7A939D0F-C1DB-4F62-93E0-EDF7996F426E}"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E5C331D-8AA2-4DEA-8D6F-BE3156D077ED}" type="datetimeFigureOut">
              <a:rPr lang="en-US" smtClean="0"/>
              <a:t>5/8/2024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939D0F-C1DB-4F62-93E0-EDF7996F426E}"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E5C331D-8AA2-4DEA-8D6F-BE3156D077ED}" type="datetimeFigureOut">
              <a:rPr lang="en-US" smtClean="0"/>
              <a:t>5/8/2024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939D0F-C1DB-4F62-93E0-EDF7996F426E}"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EE5C331D-8AA2-4DEA-8D6F-BE3156D077ED}" type="datetimeFigureOut">
              <a:rPr lang="en-US" smtClean="0">
                <a:solidFill>
                  <a:srgbClr val="DBF5F9">
                    <a:shade val="90000"/>
                  </a:srgbClr>
                </a:solidFill>
              </a:rPr>
              <a:pPr/>
              <a:t>5/8/2024</a:t>
            </a:fld>
            <a:endParaRPr lang="en-US" dirty="0">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dirty="0">
              <a:solidFill>
                <a:srgbClr val="DBF5F9">
                  <a:shade val="90000"/>
                </a:srgbClr>
              </a:solidFill>
            </a:endParaRPr>
          </a:p>
        </p:txBody>
      </p:sp>
      <p:sp>
        <p:nvSpPr>
          <p:cNvPr id="27" name="Slide Number Placeholder 26"/>
          <p:cNvSpPr>
            <a:spLocks noGrp="1"/>
          </p:cNvSpPr>
          <p:nvPr>
            <p:ph type="sldNum" sz="quarter" idx="12"/>
          </p:nvPr>
        </p:nvSpPr>
        <p:spPr/>
        <p:txBody>
          <a:bodyPr/>
          <a:lstStyle/>
          <a:p>
            <a:fld id="{7A939D0F-C1DB-4F62-93E0-EDF7996F426E}" type="slidenum">
              <a:rPr lang="en-US" smtClean="0">
                <a:solidFill>
                  <a:srgbClr val="DBF5F9">
                    <a:shade val="90000"/>
                  </a:srgbClr>
                </a:solidFill>
              </a:rPr>
              <a:pPr/>
              <a:t>‹#›</a:t>
            </a:fld>
            <a:endParaRPr lang="en-US" dirty="0">
              <a:solidFill>
                <a:srgbClr val="DBF5F9">
                  <a:shade val="90000"/>
                </a:srgbClr>
              </a:solidFill>
            </a:endParaRPr>
          </a:p>
        </p:txBody>
      </p:sp>
    </p:spTree>
    <p:extLst>
      <p:ext uri="{BB962C8B-B14F-4D97-AF65-F5344CB8AC3E}">
        <p14:creationId xmlns:p14="http://schemas.microsoft.com/office/powerpoint/2010/main" val="1336949377"/>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E5C331D-8AA2-4DEA-8D6F-BE3156D077ED}" type="datetimeFigureOut">
              <a:rPr lang="en-US" smtClean="0">
                <a:solidFill>
                  <a:srgbClr val="04617B">
                    <a:shade val="90000"/>
                  </a:srgbClr>
                </a:solidFill>
              </a:rPr>
              <a:pPr/>
              <a:t>5/8/2024</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7A939D0F-C1DB-4F62-93E0-EDF7996F426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8707991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E5C331D-8AA2-4DEA-8D6F-BE3156D077ED}" type="datetimeFigureOut">
              <a:rPr lang="en-US" smtClean="0">
                <a:solidFill>
                  <a:srgbClr val="DBF5F9">
                    <a:shade val="90000"/>
                  </a:srgbClr>
                </a:solidFill>
              </a:rPr>
              <a:pPr/>
              <a:t>5/8/2024</a:t>
            </a:fld>
            <a:endParaRPr lang="en-US" dirty="0">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DBF5F9">
                  <a:shade val="90000"/>
                </a:srgbClr>
              </a:solidFill>
            </a:endParaRPr>
          </a:p>
        </p:txBody>
      </p:sp>
      <p:sp>
        <p:nvSpPr>
          <p:cNvPr id="6" name="Slide Number Placeholder 5"/>
          <p:cNvSpPr>
            <a:spLocks noGrp="1"/>
          </p:cNvSpPr>
          <p:nvPr>
            <p:ph type="sldNum" sz="quarter" idx="12"/>
          </p:nvPr>
        </p:nvSpPr>
        <p:spPr/>
        <p:txBody>
          <a:bodyPr/>
          <a:lstStyle/>
          <a:p>
            <a:fld id="{7A939D0F-C1DB-4F62-93E0-EDF7996F426E}" type="slidenum">
              <a:rPr lang="en-US" smtClean="0">
                <a:solidFill>
                  <a:srgbClr val="DBF5F9">
                    <a:shade val="90000"/>
                  </a:srgbClr>
                </a:solidFill>
              </a:rPr>
              <a:pPr/>
              <a:t>‹#›</a:t>
            </a:fld>
            <a:endParaRPr lang="en-US" dirty="0">
              <a:solidFill>
                <a:srgbClr val="DBF5F9">
                  <a:shade val="90000"/>
                </a:srgbClr>
              </a:solidFill>
            </a:endParaRPr>
          </a:p>
        </p:txBody>
      </p:sp>
    </p:spTree>
    <p:extLst>
      <p:ext uri="{BB962C8B-B14F-4D97-AF65-F5344CB8AC3E}">
        <p14:creationId xmlns:p14="http://schemas.microsoft.com/office/powerpoint/2010/main" val="152216702"/>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E5C331D-8AA2-4DEA-8D6F-BE3156D077ED}" type="datetimeFigureOut">
              <a:rPr lang="en-US" smtClean="0">
                <a:solidFill>
                  <a:srgbClr val="04617B">
                    <a:shade val="90000"/>
                  </a:srgbClr>
                </a:solidFill>
              </a:rPr>
              <a:pPr/>
              <a:t>5/8/2024</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7A939D0F-C1DB-4F62-93E0-EDF7996F426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27248743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E5C331D-8AA2-4DEA-8D6F-BE3156D077ED}" type="datetimeFigureOut">
              <a:rPr lang="en-US" smtClean="0">
                <a:solidFill>
                  <a:srgbClr val="04617B">
                    <a:shade val="90000"/>
                  </a:srgbClr>
                </a:solidFill>
              </a:rPr>
              <a:pPr/>
              <a:t>5/8/2024</a:t>
            </a:fld>
            <a:endParaRPr lang="en-US" dirty="0">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dirty="0">
              <a:solidFill>
                <a:srgbClr val="04617B">
                  <a:shade val="90000"/>
                </a:srgbClr>
              </a:solidFill>
            </a:endParaRPr>
          </a:p>
        </p:txBody>
      </p:sp>
      <p:sp>
        <p:nvSpPr>
          <p:cNvPr id="9" name="Slide Number Placeholder 8"/>
          <p:cNvSpPr>
            <a:spLocks noGrp="1"/>
          </p:cNvSpPr>
          <p:nvPr>
            <p:ph type="sldNum" sz="quarter" idx="12"/>
          </p:nvPr>
        </p:nvSpPr>
        <p:spPr/>
        <p:txBody>
          <a:bodyPr/>
          <a:lstStyle/>
          <a:p>
            <a:fld id="{7A939D0F-C1DB-4F62-93E0-EDF7996F426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29864117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EE5C331D-8AA2-4DEA-8D6F-BE3156D077ED}" type="datetimeFigureOut">
              <a:rPr lang="en-US" smtClean="0">
                <a:solidFill>
                  <a:srgbClr val="04617B">
                    <a:shade val="90000"/>
                  </a:srgbClr>
                </a:solidFill>
              </a:rPr>
              <a:pPr/>
              <a:t>5/8/2024</a:t>
            </a:fld>
            <a:endParaRPr lang="en-US" dirty="0">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dirty="0">
              <a:solidFill>
                <a:srgbClr val="04617B">
                  <a:shade val="90000"/>
                </a:srgbClr>
              </a:solidFill>
            </a:endParaRPr>
          </a:p>
        </p:txBody>
      </p:sp>
      <p:sp>
        <p:nvSpPr>
          <p:cNvPr id="5" name="Slide Number Placeholder 4"/>
          <p:cNvSpPr>
            <a:spLocks noGrp="1"/>
          </p:cNvSpPr>
          <p:nvPr>
            <p:ph type="sldNum" sz="quarter" idx="12"/>
          </p:nvPr>
        </p:nvSpPr>
        <p:spPr/>
        <p:txBody>
          <a:bodyPr/>
          <a:lstStyle/>
          <a:p>
            <a:fld id="{7A939D0F-C1DB-4F62-93E0-EDF7996F426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23184001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5C331D-8AA2-4DEA-8D6F-BE3156D077ED}" type="datetimeFigureOut">
              <a:rPr lang="en-US" smtClean="0">
                <a:solidFill>
                  <a:srgbClr val="04617B">
                    <a:shade val="90000"/>
                  </a:srgbClr>
                </a:solidFill>
              </a:rPr>
              <a:pPr/>
              <a:t>5/8/2024</a:t>
            </a:fld>
            <a:endParaRPr lang="en-US" dirty="0">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dirty="0">
              <a:solidFill>
                <a:srgbClr val="04617B">
                  <a:shade val="90000"/>
                </a:srgbClr>
              </a:solidFill>
            </a:endParaRPr>
          </a:p>
        </p:txBody>
      </p:sp>
      <p:sp>
        <p:nvSpPr>
          <p:cNvPr id="4" name="Slide Number Placeholder 3"/>
          <p:cNvSpPr>
            <a:spLocks noGrp="1"/>
          </p:cNvSpPr>
          <p:nvPr>
            <p:ph type="sldNum" sz="quarter" idx="12"/>
          </p:nvPr>
        </p:nvSpPr>
        <p:spPr/>
        <p:txBody>
          <a:bodyPr/>
          <a:lstStyle/>
          <a:p>
            <a:fld id="{7A939D0F-C1DB-4F62-93E0-EDF7996F426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25073250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E5C331D-8AA2-4DEA-8D6F-BE3156D077ED}" type="datetimeFigureOut">
              <a:rPr lang="en-US" smtClean="0">
                <a:solidFill>
                  <a:srgbClr val="04617B">
                    <a:shade val="90000"/>
                  </a:srgbClr>
                </a:solidFill>
              </a:rPr>
              <a:pPr/>
              <a:t>5/8/2024</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7A939D0F-C1DB-4F62-93E0-EDF7996F426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2052471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E5C331D-8AA2-4DEA-8D6F-BE3156D077ED}" type="datetimeFigureOut">
              <a:rPr lang="en-US" smtClean="0"/>
              <a:t>5/8/2024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939D0F-C1DB-4F62-93E0-EDF7996F426E}" type="slidenum">
              <a:rPr lang="en-US" smtClean="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E5C331D-8AA2-4DEA-8D6F-BE3156D077ED}" type="datetimeFigureOut">
              <a:rPr lang="en-US" smtClean="0">
                <a:solidFill>
                  <a:srgbClr val="04617B">
                    <a:shade val="90000"/>
                  </a:srgbClr>
                </a:solidFill>
              </a:rPr>
              <a:pPr/>
              <a:t>5/8/2024</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7A939D0F-C1DB-4F62-93E0-EDF7996F426E}" type="slidenum">
              <a:rPr lang="en-US" smtClean="0">
                <a:solidFill>
                  <a:srgbClr val="04617B">
                    <a:shade val="90000"/>
                  </a:srgbClr>
                </a:solidFill>
              </a:rPr>
              <a:pPr/>
              <a:t>‹#›</a:t>
            </a:fld>
            <a:endParaRPr lang="en-US" dirty="0">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Tree>
    <p:extLst>
      <p:ext uri="{BB962C8B-B14F-4D97-AF65-F5344CB8AC3E}">
        <p14:creationId xmlns:p14="http://schemas.microsoft.com/office/powerpoint/2010/main" val="6935080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E5C331D-8AA2-4DEA-8D6F-BE3156D077ED}" type="datetimeFigureOut">
              <a:rPr lang="en-US" smtClean="0">
                <a:solidFill>
                  <a:srgbClr val="04617B">
                    <a:shade val="90000"/>
                  </a:srgbClr>
                </a:solidFill>
              </a:rPr>
              <a:pPr/>
              <a:t>5/8/2024</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7A939D0F-C1DB-4F62-93E0-EDF7996F426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11341293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E5C331D-8AA2-4DEA-8D6F-BE3156D077ED}" type="datetimeFigureOut">
              <a:rPr lang="en-US" smtClean="0">
                <a:solidFill>
                  <a:srgbClr val="04617B">
                    <a:shade val="90000"/>
                  </a:srgbClr>
                </a:solidFill>
              </a:rPr>
              <a:pPr/>
              <a:t>5/8/2024</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7A939D0F-C1DB-4F62-93E0-EDF7996F426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623383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E5C331D-8AA2-4DEA-8D6F-BE3156D077ED}" type="datetimeFigureOut">
              <a:rPr lang="en-US" smtClean="0"/>
              <a:t>5/8/2024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939D0F-C1DB-4F62-93E0-EDF7996F426E}"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E5C331D-8AA2-4DEA-8D6F-BE3156D077ED}" type="datetimeFigureOut">
              <a:rPr lang="en-US" smtClean="0"/>
              <a:t>5/8/2024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939D0F-C1DB-4F62-93E0-EDF7996F426E}"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E5C331D-8AA2-4DEA-8D6F-BE3156D077ED}" type="datetimeFigureOut">
              <a:rPr lang="en-US" smtClean="0"/>
              <a:t>5/8/2024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A939D0F-C1DB-4F62-93E0-EDF7996F426E}"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EE5C331D-8AA2-4DEA-8D6F-BE3156D077ED}" type="datetimeFigureOut">
              <a:rPr lang="en-US" smtClean="0"/>
              <a:t>5/8/2024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A939D0F-C1DB-4F62-93E0-EDF7996F426E}"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5C331D-8AA2-4DEA-8D6F-BE3156D077ED}" type="datetimeFigureOut">
              <a:rPr lang="en-US" smtClean="0"/>
              <a:t>5/8/2024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A939D0F-C1DB-4F62-93E0-EDF7996F426E}"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E5C331D-8AA2-4DEA-8D6F-BE3156D077ED}" type="datetimeFigureOut">
              <a:rPr lang="en-US" smtClean="0"/>
              <a:t>5/8/2024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939D0F-C1DB-4F62-93E0-EDF7996F426E}"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E5C331D-8AA2-4DEA-8D6F-BE3156D077ED}" type="datetimeFigureOut">
              <a:rPr lang="en-US" smtClean="0"/>
              <a:t>5/8/2024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7A939D0F-C1DB-4F62-93E0-EDF7996F426E}"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E5C331D-8AA2-4DEA-8D6F-BE3156D077ED}" type="datetimeFigureOut">
              <a:rPr lang="en-US" smtClean="0"/>
              <a:t>5/8/2024</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A939D0F-C1DB-4F62-93E0-EDF7996F426E}"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E5C331D-8AA2-4DEA-8D6F-BE3156D077ED}" type="datetimeFigureOut">
              <a:rPr lang="en-US" smtClean="0">
                <a:solidFill>
                  <a:srgbClr val="04617B">
                    <a:shade val="90000"/>
                  </a:srgbClr>
                </a:solidFill>
              </a:rPr>
              <a:pPr/>
              <a:t>5/8/2024</a:t>
            </a:fld>
            <a:endParaRPr lang="en-US" dirty="0">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A939D0F-C1DB-4F62-93E0-EDF7996F426E}" type="slidenum">
              <a:rPr lang="en-US" smtClean="0">
                <a:solidFill>
                  <a:srgbClr val="04617B">
                    <a:shade val="90000"/>
                  </a:srgbClr>
                </a:solidFill>
              </a:rPr>
              <a:pPr/>
              <a:t>‹#›</a:t>
            </a:fld>
            <a:endParaRPr lang="en-US" dirty="0">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grpSp>
    </p:spTree>
    <p:extLst>
      <p:ext uri="{BB962C8B-B14F-4D97-AF65-F5344CB8AC3E}">
        <p14:creationId xmlns:p14="http://schemas.microsoft.com/office/powerpoint/2010/main" val="2920059710"/>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nationalhealthfreedomacttion.org/" TargetMode="External"/><Relationship Id="rId2" Type="http://schemas.openxmlformats.org/officeDocument/2006/relationships/hyperlink" Target="mailto:similars@aol.com"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6734" y="976532"/>
            <a:ext cx="7851648" cy="1960098"/>
          </a:xfrm>
        </p:spPr>
        <p:txBody>
          <a:bodyPr>
            <a:noAutofit/>
          </a:bodyPr>
          <a:lstStyle/>
          <a:p>
            <a:pPr algn="ctr"/>
            <a:br>
              <a:rPr lang="en-US" sz="5400" dirty="0"/>
            </a:br>
            <a:br>
              <a:rPr lang="en-US" sz="5400" dirty="0"/>
            </a:br>
            <a:r>
              <a:rPr lang="en-US" sz="4800" dirty="0">
                <a:latin typeface="+mn-lt"/>
              </a:rPr>
              <a:t>Shaping Laws to Protect Health and Healing Rights</a:t>
            </a:r>
          </a:p>
        </p:txBody>
      </p:sp>
      <p:sp>
        <p:nvSpPr>
          <p:cNvPr id="3" name="Subtitle 2"/>
          <p:cNvSpPr>
            <a:spLocks noGrp="1"/>
          </p:cNvSpPr>
          <p:nvPr>
            <p:ph type="subTitle" idx="1"/>
          </p:nvPr>
        </p:nvSpPr>
        <p:spPr>
          <a:xfrm>
            <a:off x="609600" y="3429000"/>
            <a:ext cx="7854696" cy="2438400"/>
          </a:xfrm>
        </p:spPr>
        <p:txBody>
          <a:bodyPr>
            <a:normAutofit fontScale="77500" lnSpcReduction="20000"/>
          </a:bodyPr>
          <a:lstStyle/>
          <a:p>
            <a:pPr algn="ctr"/>
            <a:r>
              <a:rPr lang="en-US" sz="4700" b="1" dirty="0">
                <a:solidFill>
                  <a:srgbClr val="C00000"/>
                </a:solidFill>
                <a:effectLst>
                  <a:outerShdw blurRad="38100" dist="38100" dir="2700000" algn="tl">
                    <a:srgbClr val="000000">
                      <a:alpha val="43137"/>
                    </a:srgbClr>
                  </a:outerShdw>
                </a:effectLst>
              </a:rPr>
              <a:t>Life Unlimited</a:t>
            </a:r>
            <a:br>
              <a:rPr lang="en-US" sz="4700" b="1" dirty="0">
                <a:solidFill>
                  <a:srgbClr val="C00000"/>
                </a:solidFill>
                <a:effectLst>
                  <a:outerShdw blurRad="38100" dist="38100" dir="2700000" algn="tl">
                    <a:srgbClr val="000000">
                      <a:alpha val="43137"/>
                    </a:srgbClr>
                  </a:outerShdw>
                </a:effectLst>
              </a:rPr>
            </a:br>
            <a:r>
              <a:rPr lang="en-US" sz="4700" b="1" dirty="0">
                <a:solidFill>
                  <a:srgbClr val="C00000"/>
                </a:solidFill>
                <a:effectLst>
                  <a:outerShdw blurRad="38100" dist="38100" dir="2700000" algn="tl">
                    <a:srgbClr val="000000">
                      <a:alpha val="43137"/>
                    </a:srgbClr>
                  </a:outerShdw>
                </a:effectLst>
              </a:rPr>
              <a:t>November 9, 2021</a:t>
            </a:r>
            <a:br>
              <a:rPr lang="en-US" sz="4700" b="1" dirty="0">
                <a:solidFill>
                  <a:srgbClr val="C00000"/>
                </a:solidFill>
                <a:effectLst>
                  <a:outerShdw blurRad="38100" dist="38100" dir="2700000" algn="tl">
                    <a:srgbClr val="000000">
                      <a:alpha val="43137"/>
                    </a:srgbClr>
                  </a:outerShdw>
                </a:effectLst>
              </a:rPr>
            </a:br>
            <a:br>
              <a:rPr lang="en-US" b="1" dirty="0">
                <a:solidFill>
                  <a:srgbClr val="C00000"/>
                </a:solidFill>
                <a:effectLst>
                  <a:outerShdw blurRad="38100" dist="38100" dir="2700000" algn="tl">
                    <a:srgbClr val="000000">
                      <a:alpha val="43137"/>
                    </a:srgbClr>
                  </a:outerShdw>
                </a:effectLst>
              </a:rPr>
            </a:br>
            <a:endParaRPr lang="en-US" b="1" dirty="0">
              <a:solidFill>
                <a:srgbClr val="C00000"/>
              </a:solidFill>
              <a:effectLst>
                <a:outerShdw blurRad="38100" dist="38100" dir="2700000" algn="tl">
                  <a:srgbClr val="000000">
                    <a:alpha val="43137"/>
                  </a:srgbClr>
                </a:outerShdw>
              </a:effectLst>
            </a:endParaRPr>
          </a:p>
          <a:p>
            <a:r>
              <a:rPr lang="en-US" b="1" dirty="0">
                <a:solidFill>
                  <a:srgbClr val="C00000"/>
                </a:solidFill>
                <a:effectLst>
                  <a:outerShdw blurRad="38100" dist="38100" dir="2700000" algn="tl">
                    <a:srgbClr val="000000">
                      <a:alpha val="43137"/>
                    </a:srgbClr>
                  </a:outerShdw>
                </a:effectLst>
              </a:rPr>
              <a:t>Diane M. Miller JD</a:t>
            </a:r>
            <a:br>
              <a:rPr lang="en-US" b="1" dirty="0">
                <a:solidFill>
                  <a:srgbClr val="C00000"/>
                </a:solidFill>
                <a:effectLst>
                  <a:outerShdw blurRad="38100" dist="38100" dir="2700000" algn="tl">
                    <a:srgbClr val="000000">
                      <a:alpha val="43137"/>
                    </a:srgbClr>
                  </a:outerShdw>
                </a:effectLst>
              </a:rPr>
            </a:br>
            <a:r>
              <a:rPr lang="en-US" b="1" dirty="0">
                <a:solidFill>
                  <a:srgbClr val="C00000"/>
                </a:solidFill>
                <a:effectLst>
                  <a:outerShdw blurRad="38100" dist="38100" dir="2700000" algn="tl">
                    <a:srgbClr val="000000">
                      <a:alpha val="43137"/>
                    </a:srgbClr>
                  </a:outerShdw>
                </a:effectLst>
              </a:rPr>
              <a:t>Director of Law and Public Policy</a:t>
            </a:r>
          </a:p>
          <a:p>
            <a:r>
              <a:rPr lang="en-US" b="1" dirty="0">
                <a:solidFill>
                  <a:srgbClr val="C00000"/>
                </a:solidFill>
                <a:effectLst>
                  <a:outerShdw blurRad="38100" dist="38100" dir="2700000" algn="tl">
                    <a:srgbClr val="000000">
                      <a:alpha val="43137"/>
                    </a:srgbClr>
                  </a:outerShdw>
                </a:effectLst>
              </a:rPr>
              <a:t>National Health Freedom Coalition</a:t>
            </a:r>
          </a:p>
          <a:p>
            <a:endParaRPr lang="en-US" dirty="0"/>
          </a:p>
        </p:txBody>
      </p:sp>
    </p:spTree>
    <p:extLst>
      <p:ext uri="{BB962C8B-B14F-4D97-AF65-F5344CB8AC3E}">
        <p14:creationId xmlns:p14="http://schemas.microsoft.com/office/powerpoint/2010/main" val="1798923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685800" y="1905000"/>
            <a:ext cx="7772400" cy="3505200"/>
          </a:xfrm>
        </p:spPr>
        <p:txBody>
          <a:bodyPr>
            <a:normAutofit fontScale="90000"/>
          </a:bodyPr>
          <a:lstStyle/>
          <a:p>
            <a:pPr eaLnBrk="1" hangingPunct="1"/>
            <a:r>
              <a:rPr lang="en-US" sz="4000" b="1" dirty="0">
                <a:solidFill>
                  <a:srgbClr val="C00000"/>
                </a:solidFill>
                <a:effectLst>
                  <a:outerShdw blurRad="38100" dist="38100" dir="2700000" algn="tl">
                    <a:srgbClr val="000000">
                      <a:alpha val="43137"/>
                    </a:srgbClr>
                  </a:outerShdw>
                </a:effectLst>
              </a:rPr>
              <a:t>Will concentrations of power and money and the owners of technology dominate and replace our government?</a:t>
            </a:r>
            <a:br>
              <a:rPr lang="en-US" sz="4000" b="1" dirty="0">
                <a:solidFill>
                  <a:srgbClr val="C00000"/>
                </a:solidFill>
                <a:effectLst>
                  <a:outerShdw blurRad="38100" dist="38100" dir="2700000" algn="tl">
                    <a:srgbClr val="000000">
                      <a:alpha val="43137"/>
                    </a:srgbClr>
                  </a:outerShdw>
                </a:effectLst>
              </a:rPr>
            </a:br>
            <a:br>
              <a:rPr lang="en-US" sz="4000" b="1" dirty="0">
                <a:solidFill>
                  <a:srgbClr val="C00000"/>
                </a:solidFill>
                <a:effectLst>
                  <a:outerShdw blurRad="38100" dist="38100" dir="2700000" algn="tl">
                    <a:srgbClr val="000000">
                      <a:alpha val="43137"/>
                    </a:srgbClr>
                  </a:outerShdw>
                </a:effectLst>
              </a:rPr>
            </a:br>
            <a:r>
              <a:rPr lang="en-US" sz="4000" b="1" dirty="0">
                <a:solidFill>
                  <a:srgbClr val="C00000"/>
                </a:solidFill>
                <a:effectLst>
                  <a:outerShdw blurRad="38100" dist="38100" dir="2700000" algn="tl">
                    <a:srgbClr val="000000">
                      <a:alpha val="43137"/>
                    </a:srgbClr>
                  </a:outerShdw>
                </a:effectLst>
              </a:rPr>
              <a:t>Will the government of the people, by the people, and for the people perish from this earth?</a:t>
            </a:r>
            <a:endParaRPr lang="en-US" b="1" dirty="0">
              <a:solidFill>
                <a:srgbClr val="C00000"/>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2135569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838200" y="1143000"/>
            <a:ext cx="7543800" cy="1905000"/>
          </a:xfrm>
        </p:spPr>
        <p:txBody>
          <a:bodyPr>
            <a:normAutofit/>
          </a:bodyPr>
          <a:lstStyle/>
          <a:p>
            <a:pPr algn="ctr"/>
            <a:r>
              <a:rPr lang="en-US" sz="5400" b="1" dirty="0">
                <a:solidFill>
                  <a:srgbClr val="C00000"/>
                </a:solidFill>
                <a:effectLst>
                  <a:outerShdw blurRad="38100" dist="38100" dir="2700000" algn="tl">
                    <a:srgbClr val="000000">
                      <a:alpha val="43137"/>
                    </a:srgbClr>
                  </a:outerShdw>
                </a:effectLst>
                <a:latin typeface="+mj-lt"/>
              </a:rPr>
              <a:t>2020 and 2021</a:t>
            </a:r>
            <a:endParaRPr lang="en-US" sz="4000" b="1" dirty="0">
              <a:solidFill>
                <a:srgbClr val="C00000"/>
              </a:solidFill>
              <a:effectLst>
                <a:outerShdw blurRad="38100" dist="38100" dir="2700000" algn="tl">
                  <a:srgbClr val="000000">
                    <a:alpha val="43137"/>
                  </a:srgbClr>
                </a:outerShdw>
              </a:effectLst>
              <a:latin typeface="+mj-lt"/>
            </a:endParaRPr>
          </a:p>
          <a:p>
            <a:pPr algn="ctr"/>
            <a:r>
              <a:rPr lang="en-US" sz="4000" b="1" dirty="0">
                <a:solidFill>
                  <a:srgbClr val="C00000"/>
                </a:solidFill>
                <a:effectLst>
                  <a:outerShdw blurRad="38100" dist="38100" dir="2700000" algn="tl">
                    <a:srgbClr val="000000">
                      <a:alpha val="43137"/>
                    </a:srgbClr>
                  </a:outerShdw>
                </a:effectLst>
                <a:latin typeface="+mj-lt"/>
              </a:rPr>
              <a:t>State Governor Emergency Orders </a:t>
            </a:r>
          </a:p>
        </p:txBody>
      </p:sp>
      <p:sp>
        <p:nvSpPr>
          <p:cNvPr id="7" name="Content Placeholder 6">
            <a:extLst>
              <a:ext uri="{FF2B5EF4-FFF2-40B4-BE49-F238E27FC236}">
                <a16:creationId xmlns:a16="http://schemas.microsoft.com/office/drawing/2014/main" id="{7CAA9AB8-75B1-4B9B-9371-89EA1D0A7DF3}"/>
              </a:ext>
            </a:extLst>
          </p:cNvPr>
          <p:cNvSpPr>
            <a:spLocks noGrp="1"/>
          </p:cNvSpPr>
          <p:nvPr>
            <p:ph sz="half" idx="1"/>
          </p:nvPr>
        </p:nvSpPr>
        <p:spPr>
          <a:xfrm>
            <a:off x="3352800" y="3072618"/>
            <a:ext cx="3276600" cy="2971800"/>
          </a:xfrm>
        </p:spPr>
        <p:txBody>
          <a:bodyPr/>
          <a:lstStyle/>
          <a:p>
            <a:pPr marL="0" indent="0">
              <a:buNone/>
            </a:pPr>
            <a:r>
              <a:rPr lang="en-US" sz="3200" b="1" dirty="0">
                <a:solidFill>
                  <a:srgbClr val="000066"/>
                </a:solidFill>
              </a:rPr>
              <a:t>Stay at Home</a:t>
            </a:r>
          </a:p>
          <a:p>
            <a:pPr marL="0" indent="0">
              <a:buNone/>
            </a:pPr>
            <a:r>
              <a:rPr lang="en-US" sz="3200" b="1" dirty="0">
                <a:solidFill>
                  <a:srgbClr val="000066"/>
                </a:solidFill>
              </a:rPr>
              <a:t>Lose Your Job</a:t>
            </a:r>
          </a:p>
          <a:p>
            <a:pPr marL="0" indent="0">
              <a:buNone/>
            </a:pPr>
            <a:r>
              <a:rPr lang="en-US" sz="3200" b="1" dirty="0">
                <a:solidFill>
                  <a:srgbClr val="000066"/>
                </a:solidFill>
              </a:rPr>
              <a:t>Social Distance</a:t>
            </a:r>
          </a:p>
          <a:p>
            <a:pPr marL="0" indent="0">
              <a:buNone/>
            </a:pPr>
            <a:r>
              <a:rPr lang="en-US" sz="3200" b="1" dirty="0">
                <a:solidFill>
                  <a:srgbClr val="000066"/>
                </a:solidFill>
              </a:rPr>
              <a:t>Wear a Mask</a:t>
            </a:r>
          </a:p>
          <a:p>
            <a:pPr marL="0" indent="0">
              <a:buNone/>
            </a:pPr>
            <a:r>
              <a:rPr lang="en-US" sz="3200" b="1" dirty="0">
                <a:solidFill>
                  <a:srgbClr val="000066"/>
                </a:solidFill>
              </a:rPr>
              <a:t>Get vaccinated</a:t>
            </a:r>
          </a:p>
          <a:p>
            <a:endParaRPr lang="en-US" dirty="0"/>
          </a:p>
          <a:p>
            <a:endParaRPr lang="en-US" dirty="0"/>
          </a:p>
        </p:txBody>
      </p:sp>
    </p:spTree>
    <p:extLst>
      <p:ext uri="{BB962C8B-B14F-4D97-AF65-F5344CB8AC3E}">
        <p14:creationId xmlns:p14="http://schemas.microsoft.com/office/powerpoint/2010/main" val="3054083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8162" name="Rectangle 2"/>
          <p:cNvSpPr>
            <a:spLocks noGrp="1" noChangeArrowheads="1"/>
          </p:cNvSpPr>
          <p:nvPr>
            <p:ph type="title"/>
          </p:nvPr>
        </p:nvSpPr>
        <p:spPr>
          <a:xfrm>
            <a:off x="457199" y="1219200"/>
            <a:ext cx="7783513" cy="1173480"/>
          </a:xfrm>
        </p:spPr>
        <p:txBody>
          <a:bodyPr>
            <a:normAutofit/>
          </a:bodyPr>
          <a:lstStyle/>
          <a:p>
            <a:pPr algn="ctr" eaLnBrk="1" hangingPunct="1">
              <a:defRPr/>
            </a:pPr>
            <a:r>
              <a:rPr lang="en-US" b="1" dirty="0">
                <a:solidFill>
                  <a:srgbClr val="C00000"/>
                </a:solidFill>
                <a:effectLst>
                  <a:outerShdw blurRad="38100" dist="38100" dir="2700000" algn="tl">
                    <a:srgbClr val="000000"/>
                  </a:outerShdw>
                </a:effectLst>
                <a:cs typeface="Times New Roman" pitchFamily="18" charset="0"/>
              </a:rPr>
              <a:t>State Laws – Police Power</a:t>
            </a:r>
          </a:p>
        </p:txBody>
      </p:sp>
      <p:sp>
        <p:nvSpPr>
          <p:cNvPr id="79875" name="Rectangle 3"/>
          <p:cNvSpPr>
            <a:spLocks noGrp="1" noChangeArrowheads="1"/>
          </p:cNvSpPr>
          <p:nvPr>
            <p:ph idx="1"/>
          </p:nvPr>
        </p:nvSpPr>
        <p:spPr>
          <a:xfrm>
            <a:off x="1066799" y="2759394"/>
            <a:ext cx="7319963" cy="3367086"/>
          </a:xfrm>
        </p:spPr>
        <p:txBody>
          <a:bodyPr>
            <a:normAutofit/>
          </a:bodyPr>
          <a:lstStyle/>
          <a:p>
            <a:pPr eaLnBrk="1" hangingPunct="1">
              <a:buFontTx/>
              <a:buNone/>
            </a:pPr>
            <a:r>
              <a:rPr lang="en-US" altLang="en-US" sz="3600" b="1" dirty="0">
                <a:solidFill>
                  <a:srgbClr val="000066"/>
                </a:solidFill>
                <a:cs typeface="Times New Roman" panose="02020603050405020304" pitchFamily="18" charset="0"/>
              </a:rPr>
              <a:t>1.  State Constitution</a:t>
            </a:r>
          </a:p>
          <a:p>
            <a:pPr eaLnBrk="1" hangingPunct="1">
              <a:buFontTx/>
              <a:buNone/>
            </a:pPr>
            <a:r>
              <a:rPr lang="en-US" altLang="en-US" sz="3600" b="1" dirty="0">
                <a:solidFill>
                  <a:srgbClr val="000066"/>
                </a:solidFill>
                <a:cs typeface="Times New Roman" panose="02020603050405020304" pitchFamily="18" charset="0"/>
              </a:rPr>
              <a:t>2.  State Statutes</a:t>
            </a:r>
          </a:p>
          <a:p>
            <a:pPr eaLnBrk="1" hangingPunct="1">
              <a:buFontTx/>
              <a:buNone/>
            </a:pPr>
            <a:r>
              <a:rPr lang="en-US" altLang="en-US" sz="3600" b="1" dirty="0">
                <a:solidFill>
                  <a:srgbClr val="000066"/>
                </a:solidFill>
                <a:cs typeface="Times New Roman" panose="02020603050405020304" pitchFamily="18" charset="0"/>
              </a:rPr>
              <a:t>3.  State Administrative Regs</a:t>
            </a:r>
          </a:p>
          <a:p>
            <a:pPr eaLnBrk="1" hangingPunct="1">
              <a:buFontTx/>
              <a:buNone/>
            </a:pPr>
            <a:r>
              <a:rPr lang="en-US" altLang="en-US" sz="3600" b="1" dirty="0">
                <a:solidFill>
                  <a:srgbClr val="000066"/>
                </a:solidFill>
                <a:cs typeface="Times New Roman" panose="02020603050405020304" pitchFamily="18" charset="0"/>
              </a:rPr>
              <a:t>4. Governor Executive Orders</a:t>
            </a:r>
          </a:p>
        </p:txBody>
      </p:sp>
      <p:sp>
        <p:nvSpPr>
          <p:cNvPr id="79876" name="Rectangle 4"/>
          <p:cNvSpPr>
            <a:spLocks noChangeArrowheads="1"/>
          </p:cNvSpPr>
          <p:nvPr/>
        </p:nvSpPr>
        <p:spPr bwMode="auto">
          <a:xfrm rot="10800000" flipV="1">
            <a:off x="603250" y="2743200"/>
            <a:ext cx="7783513"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457200" marR="0" lvl="0" indent="-457200" defTabSz="914400" eaLnBrk="1" fontAlgn="auto" latinLnBrk="0" hangingPunct="1">
              <a:lnSpc>
                <a:spcPct val="100000"/>
              </a:lnSpc>
              <a:spcBef>
                <a:spcPct val="0"/>
              </a:spcBef>
              <a:spcAft>
                <a:spcPts val="0"/>
              </a:spcAft>
              <a:buClrTx/>
              <a:buSzTx/>
              <a:buFontTx/>
              <a:buNone/>
              <a:tabLst/>
              <a:defRPr/>
            </a:pPr>
            <a:endParaRPr kumimoji="0" lang="en-US" altLang="en-US" sz="800" b="1" i="0" u="none" strike="noStrike" kern="0" cap="none" spc="0" normalizeH="0" baseline="0" noProof="0" dirty="0">
              <a:ln>
                <a:noFill/>
              </a:ln>
              <a:solidFill>
                <a:srgbClr val="000099"/>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32582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D8A1F7A1-FF88-4357-A4FE-8861E1677BB4}"/>
              </a:ext>
            </a:extLst>
          </p:cNvPr>
          <p:cNvSpPr>
            <a:spLocks noGrp="1" noChangeArrowheads="1"/>
          </p:cNvSpPr>
          <p:nvPr>
            <p:ph type="title"/>
          </p:nvPr>
        </p:nvSpPr>
        <p:spPr>
          <a:xfrm>
            <a:off x="685800" y="457200"/>
            <a:ext cx="7772400" cy="1066800"/>
          </a:xfrm>
        </p:spPr>
        <p:txBody>
          <a:bodyPr>
            <a:normAutofit/>
          </a:bodyPr>
          <a:lstStyle/>
          <a:p>
            <a:pPr algn="ctr"/>
            <a:r>
              <a:rPr lang="en-US" altLang="en-US" sz="4000" b="1" dirty="0">
                <a:solidFill>
                  <a:srgbClr val="C00000"/>
                </a:solidFill>
              </a:rPr>
              <a:t>Minnesota’s 2002 Right to Refuse</a:t>
            </a:r>
          </a:p>
        </p:txBody>
      </p:sp>
      <p:sp>
        <p:nvSpPr>
          <p:cNvPr id="61443" name="Rectangle 3">
            <a:extLst>
              <a:ext uri="{FF2B5EF4-FFF2-40B4-BE49-F238E27FC236}">
                <a16:creationId xmlns:a16="http://schemas.microsoft.com/office/drawing/2014/main" id="{64E6AA88-0733-4434-A137-E94AF0A636B1}"/>
              </a:ext>
            </a:extLst>
          </p:cNvPr>
          <p:cNvSpPr>
            <a:spLocks noGrp="1" noChangeArrowheads="1"/>
          </p:cNvSpPr>
          <p:nvPr>
            <p:ph type="body" idx="1"/>
          </p:nvPr>
        </p:nvSpPr>
        <p:spPr>
          <a:xfrm>
            <a:off x="533400" y="1600200"/>
            <a:ext cx="8077200" cy="4800600"/>
          </a:xfrm>
        </p:spPr>
        <p:txBody>
          <a:bodyPr/>
          <a:lstStyle/>
          <a:p>
            <a:pPr marL="182880" marR="0" indent="0">
              <a:lnSpc>
                <a:spcPct val="107000"/>
              </a:lnSpc>
              <a:spcBef>
                <a:spcPts val="0"/>
              </a:spcBef>
              <a:spcAft>
                <a:spcPts val="800"/>
              </a:spcAft>
              <a:buNone/>
            </a:pPr>
            <a:r>
              <a:rPr lang="en-US" sz="1800" b="1" i="1" dirty="0">
                <a:solidFill>
                  <a:srgbClr val="000066"/>
                </a:solidFill>
                <a:effectLst/>
                <a:latin typeface="Times New Roman" panose="02020603050405020304" pitchFamily="18" charset="0"/>
                <a:ea typeface="Calibri" panose="020F0502020204030204" pitchFamily="34" charset="0"/>
                <a:cs typeface="Times New Roman" panose="02020603050405020304" pitchFamily="18" charset="0"/>
              </a:rPr>
              <a:t>12.39 INDIVIDUAL TREATMENT; NOTICE, REFUSAL, CONSEQUENCE.</a:t>
            </a:r>
            <a:endParaRPr lang="en-US" sz="1800" b="1" dirty="0">
              <a:solidFill>
                <a:srgbClr val="000066"/>
              </a:solidFill>
              <a:effectLst/>
              <a:latin typeface="Calibri" panose="020F0502020204030204" pitchFamily="34" charset="0"/>
              <a:ea typeface="Calibri" panose="020F0502020204030204" pitchFamily="34" charset="0"/>
              <a:cs typeface="Times New Roman" panose="02020603050405020304" pitchFamily="18" charset="0"/>
            </a:endParaRPr>
          </a:p>
          <a:p>
            <a:pPr marL="182880" marR="0" indent="0">
              <a:lnSpc>
                <a:spcPct val="107000"/>
              </a:lnSpc>
              <a:spcBef>
                <a:spcPts val="0"/>
              </a:spcBef>
              <a:spcAft>
                <a:spcPts val="800"/>
              </a:spcAft>
              <a:buNone/>
            </a:pPr>
            <a:r>
              <a:rPr lang="en-US" sz="1800" i="1" dirty="0">
                <a:solidFill>
                  <a:srgbClr val="000066"/>
                </a:solidFill>
                <a:effectLst/>
                <a:latin typeface="Times New Roman" panose="02020603050405020304" pitchFamily="18" charset="0"/>
                <a:ea typeface="Calibri" panose="020F0502020204030204" pitchFamily="34" charset="0"/>
                <a:cs typeface="Times New Roman" panose="02020603050405020304" pitchFamily="18" charset="0"/>
              </a:rPr>
              <a:t>Subdivision 1.  Refusal of treatment. Notwithstanding laws, rules, or orders made or promulgated in response to a national security emergency or peacetime emergency, </a:t>
            </a:r>
            <a:r>
              <a:rPr lang="en-US" sz="1800" b="1" i="1" dirty="0">
                <a:solidFill>
                  <a:srgbClr val="CC0000"/>
                </a:solidFill>
                <a:effectLst/>
                <a:latin typeface="Times New Roman" panose="02020603050405020304" pitchFamily="18" charset="0"/>
                <a:ea typeface="Calibri" panose="020F0502020204030204" pitchFamily="34" charset="0"/>
                <a:cs typeface="Times New Roman" panose="02020603050405020304" pitchFamily="18" charset="0"/>
              </a:rPr>
              <a:t>individuals have a fundamental right to refuse medical treatment, testing, physical or mental examination, vaccination, participation in experimental procedures and protocols, collection of specimens, and preventive treatment programs</a:t>
            </a:r>
            <a:r>
              <a:rPr lang="en-US" sz="1800" i="1" dirty="0">
                <a:solidFill>
                  <a:srgbClr val="000066"/>
                </a:solidFill>
                <a:effectLst/>
                <a:latin typeface="Times New Roman" panose="02020603050405020304" pitchFamily="18" charset="0"/>
                <a:ea typeface="Calibri" panose="020F0502020204030204" pitchFamily="34" charset="0"/>
                <a:cs typeface="Times New Roman" panose="02020603050405020304" pitchFamily="18" charset="0"/>
              </a:rPr>
              <a:t>. An individual who has been directed by the commissioner of health to submit to medical procedures and protocols because the individual is infected with or reasonably believed by the commissioner of health to be infected with or exposed to a toxic agent that can be transferred to another individual or a communicable disease, and the agent or communicable disease is the basis for which the national security emergency or peacetime emergency was declared, and who refuses to submit to them may be ordered by the commissioner to be placed in isolation or quarantine </a:t>
            </a:r>
            <a:r>
              <a:rPr lang="en-US" sz="1800" b="1" i="1" dirty="0">
                <a:solidFill>
                  <a:srgbClr val="000066"/>
                </a:solidFill>
                <a:effectLst/>
                <a:latin typeface="Times New Roman" panose="02020603050405020304" pitchFamily="18" charset="0"/>
                <a:ea typeface="Calibri" panose="020F0502020204030204" pitchFamily="34" charset="0"/>
                <a:cs typeface="Times New Roman" panose="02020603050405020304" pitchFamily="18" charset="0"/>
              </a:rPr>
              <a:t>according to parameters set forth in sections 144.419 and 144.4195. </a:t>
            </a:r>
            <a:endParaRPr lang="en-US" sz="1800" b="1" dirty="0">
              <a:solidFill>
                <a:srgbClr val="000066"/>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40000"/>
              </a:lnSpc>
              <a:buFontTx/>
              <a:buNone/>
            </a:pPr>
            <a:endParaRPr lang="en-US" altLang="en-US" sz="1800" b="1" dirty="0">
              <a:solidFill>
                <a:srgbClr val="000099"/>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229600" cy="1219200"/>
          </a:xfrm>
        </p:spPr>
        <p:txBody>
          <a:bodyPr>
            <a:noAutofit/>
          </a:bodyPr>
          <a:lstStyle/>
          <a:p>
            <a:pPr algn="ctr"/>
            <a:r>
              <a:rPr lang="en-US" sz="3600" b="1" dirty="0">
                <a:solidFill>
                  <a:srgbClr val="002060"/>
                </a:solidFill>
                <a:effectLst>
                  <a:outerShdw blurRad="38100" dist="38100" dir="2700000" algn="tl">
                    <a:srgbClr val="000000">
                      <a:alpha val="43137"/>
                    </a:srgbClr>
                  </a:outerShdw>
                </a:effectLst>
              </a:rPr>
              <a:t>Governor Powers Challenged in Wisconsin</a:t>
            </a:r>
          </a:p>
        </p:txBody>
      </p:sp>
      <p:sp>
        <p:nvSpPr>
          <p:cNvPr id="3" name="Content Placeholder 2"/>
          <p:cNvSpPr>
            <a:spLocks noGrp="1"/>
          </p:cNvSpPr>
          <p:nvPr>
            <p:ph idx="1"/>
          </p:nvPr>
        </p:nvSpPr>
        <p:spPr>
          <a:xfrm>
            <a:off x="467751" y="2590800"/>
            <a:ext cx="8229600" cy="3722077"/>
          </a:xfrm>
        </p:spPr>
        <p:txBody>
          <a:bodyPr>
            <a:normAutofit fontScale="92500" lnSpcReduction="10000"/>
          </a:bodyPr>
          <a:lstStyle/>
          <a:p>
            <a:pPr marL="182880" marR="0" indent="0">
              <a:lnSpc>
                <a:spcPct val="107000"/>
              </a:lnSpc>
              <a:spcBef>
                <a:spcPts val="0"/>
              </a:spcBef>
              <a:spcAft>
                <a:spcPts val="800"/>
              </a:spcAft>
              <a:buNone/>
            </a:pPr>
            <a:r>
              <a:rPr lang="en-US" sz="2400" b="1" dirty="0">
                <a:solidFill>
                  <a:srgbClr val="000066"/>
                </a:solidFill>
                <a:effectLst/>
                <a:latin typeface="Times New Roman" panose="02020603050405020304" pitchFamily="18" charset="0"/>
                <a:ea typeface="Calibri" panose="020F0502020204030204" pitchFamily="34" charset="0"/>
                <a:cs typeface="Times New Roman" panose="02020603050405020304" pitchFamily="18" charset="0"/>
              </a:rPr>
              <a:t>May 13, 2020</a:t>
            </a:r>
            <a:r>
              <a:rPr lang="en-US" sz="2400" dirty="0">
                <a:solidFill>
                  <a:srgbClr val="000066"/>
                </a:solidFill>
                <a:effectLst/>
                <a:latin typeface="Times New Roman" panose="02020603050405020304" pitchFamily="18" charset="0"/>
                <a:ea typeface="Calibri" panose="020F0502020204030204" pitchFamily="34" charset="0"/>
                <a:cs typeface="Times New Roman" panose="02020603050405020304" pitchFamily="18" charset="0"/>
              </a:rPr>
              <a:t>: The Supreme Court of Wisconsin overturned its Governor’s stay-at-home order with judicial comments reflecting that expansive Governor orders cannot go beyond the constitutional inalienable rights of citizens, even in the case of declared emergencies. “</a:t>
            </a:r>
            <a:r>
              <a:rPr lang="en-US" sz="2400" i="1" dirty="0">
                <a:solidFill>
                  <a:srgbClr val="000066"/>
                </a:solidFill>
                <a:effectLst/>
                <a:latin typeface="Times New Roman" panose="02020603050405020304" pitchFamily="18" charset="0"/>
                <a:ea typeface="Calibri" panose="020F0502020204030204" pitchFamily="34" charset="0"/>
                <a:cs typeface="Times New Roman" panose="02020603050405020304" pitchFamily="18" charset="0"/>
              </a:rPr>
              <a:t>It is especially in times of emergency that we must protect the rights of the people, lest we establish a dangerous precedent empowering less benevolent government officials in the future to oppress the people in the name of exigency</a:t>
            </a:r>
            <a:r>
              <a:rPr lang="en-US" sz="2400" dirty="0">
                <a:solidFill>
                  <a:srgbClr val="000066"/>
                </a:solidFill>
                <a:effectLst/>
                <a:latin typeface="Times New Roman" panose="02020603050405020304" pitchFamily="18" charset="0"/>
                <a:ea typeface="Calibri" panose="020F0502020204030204" pitchFamily="34" charset="0"/>
                <a:cs typeface="Times New Roman" panose="02020603050405020304" pitchFamily="18" charset="0"/>
              </a:rPr>
              <a:t>.” .  </a:t>
            </a:r>
          </a:p>
          <a:p>
            <a:pPr marL="182880" marR="0" indent="0">
              <a:lnSpc>
                <a:spcPct val="107000"/>
              </a:lnSpc>
              <a:spcBef>
                <a:spcPts val="0"/>
              </a:spcBef>
              <a:spcAft>
                <a:spcPts val="800"/>
              </a:spcAft>
              <a:buNone/>
            </a:pPr>
            <a:endParaRPr lang="en-US" sz="2400" dirty="0">
              <a:solidFill>
                <a:srgbClr val="000066"/>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300" dirty="0">
                <a:solidFill>
                  <a:srgbClr val="CC0000"/>
                </a:solidFill>
                <a:effectLst/>
                <a:latin typeface="Times New Roman" panose="02020603050405020304" pitchFamily="18" charset="0"/>
                <a:ea typeface="Times New Roman" panose="02020603050405020304" pitchFamily="18" charset="0"/>
              </a:rPr>
              <a:t>Wisconsin Legislature v. Secretary of Wisconsin Department of Health Services, 2020 </a:t>
            </a:r>
            <a:r>
              <a:rPr lang="en-US" sz="1300" dirty="0">
                <a:solidFill>
                  <a:srgbClr val="000066"/>
                </a:solidFill>
                <a:effectLst/>
                <a:latin typeface="Times New Roman" panose="02020603050405020304" pitchFamily="18" charset="0"/>
                <a:ea typeface="Times New Roman" panose="02020603050405020304" pitchFamily="18" charset="0"/>
              </a:rPr>
              <a:t>Wis. 42 (May 13, 2020) (4-3 decision) (quoting Grassl Bradley, J., concurring), accessed online June 13, 2020 @ https://nationalhealthfreedomaction.org/wp-content/uploads/2020/05/Corona-Virus-Supreme-Court-Wisconsin.pdf</a:t>
            </a:r>
          </a:p>
          <a:p>
            <a:pPr marL="0" indent="0">
              <a:buNone/>
            </a:pPr>
            <a:endParaRPr lang="en-US" sz="4500" dirty="0"/>
          </a:p>
        </p:txBody>
      </p:sp>
    </p:spTree>
    <p:extLst>
      <p:ext uri="{BB962C8B-B14F-4D97-AF65-F5344CB8AC3E}">
        <p14:creationId xmlns:p14="http://schemas.microsoft.com/office/powerpoint/2010/main" val="1639840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392551" cy="1219200"/>
          </a:xfrm>
        </p:spPr>
        <p:txBody>
          <a:bodyPr>
            <a:noAutofit/>
          </a:bodyPr>
          <a:lstStyle/>
          <a:p>
            <a:pPr algn="ctr"/>
            <a:r>
              <a:rPr lang="en-US" sz="3600" b="1" dirty="0">
                <a:solidFill>
                  <a:srgbClr val="002060"/>
                </a:solidFill>
                <a:effectLst>
                  <a:outerShdw blurRad="38100" dist="38100" dir="2700000" algn="tl">
                    <a:srgbClr val="000000">
                      <a:alpha val="43137"/>
                    </a:srgbClr>
                  </a:outerShdw>
                </a:effectLst>
              </a:rPr>
              <a:t>Governor Powers Challenged Pennsylvania</a:t>
            </a:r>
          </a:p>
        </p:txBody>
      </p:sp>
      <p:sp>
        <p:nvSpPr>
          <p:cNvPr id="3" name="Content Placeholder 2"/>
          <p:cNvSpPr>
            <a:spLocks noGrp="1"/>
          </p:cNvSpPr>
          <p:nvPr>
            <p:ph idx="1"/>
          </p:nvPr>
        </p:nvSpPr>
        <p:spPr>
          <a:xfrm>
            <a:off x="467751" y="2590800"/>
            <a:ext cx="8229600" cy="3722077"/>
          </a:xfrm>
        </p:spPr>
        <p:txBody>
          <a:bodyPr>
            <a:normAutofit fontScale="92500" lnSpcReduction="10000"/>
          </a:bodyPr>
          <a:lstStyle/>
          <a:p>
            <a:pPr marL="0" indent="0">
              <a:buNone/>
            </a:pPr>
            <a:r>
              <a:rPr lang="en-US" sz="2400" b="1" dirty="0">
                <a:solidFill>
                  <a:srgbClr val="000066"/>
                </a:solidFill>
                <a:effectLst/>
                <a:latin typeface="Times New Roman" panose="02020603050405020304" pitchFamily="18" charset="0"/>
                <a:ea typeface="Calibri" panose="020F0502020204030204" pitchFamily="34" charset="0"/>
                <a:cs typeface="Times New Roman" panose="02020603050405020304" pitchFamily="18" charset="0"/>
              </a:rPr>
              <a:t>September 14, 2020</a:t>
            </a:r>
            <a:r>
              <a:rPr lang="en-US" sz="2400" dirty="0">
                <a:solidFill>
                  <a:srgbClr val="000066"/>
                </a:solidFill>
                <a:effectLst/>
                <a:latin typeface="Times New Roman" panose="02020603050405020304" pitchFamily="18" charset="0"/>
                <a:ea typeface="Calibri" panose="020F0502020204030204" pitchFamily="34" charset="0"/>
                <a:cs typeface="Times New Roman" panose="02020603050405020304" pitchFamily="18" charset="0"/>
              </a:rPr>
              <a:t>, the federal Court for the Western District of Pennsylvania, declared the Pennsylvania Executive Orders on </a:t>
            </a:r>
            <a:r>
              <a:rPr lang="en-US" sz="2400" b="1" i="1" dirty="0">
                <a:solidFill>
                  <a:srgbClr val="000066"/>
                </a:solidFill>
                <a:effectLst/>
                <a:latin typeface="Times New Roman" panose="02020603050405020304" pitchFamily="18" charset="0"/>
                <a:ea typeface="Calibri" panose="020F0502020204030204" pitchFamily="34" charset="0"/>
                <a:cs typeface="Times New Roman" panose="02020603050405020304" pitchFamily="18" charset="0"/>
              </a:rPr>
              <a:t>(1) restrictions on gatherings and (2) closing “non-life sustaining” businesses and directing Pennsylvanians to stay-at-home </a:t>
            </a:r>
            <a:r>
              <a:rPr lang="en-US" sz="2400" b="1" dirty="0">
                <a:solidFill>
                  <a:srgbClr val="CC0000"/>
                </a:solidFill>
                <a:effectLst/>
                <a:latin typeface="Times New Roman" panose="02020603050405020304" pitchFamily="18" charset="0"/>
                <a:ea typeface="Calibri" panose="020F0502020204030204" pitchFamily="34" charset="0"/>
                <a:cs typeface="Times New Roman" panose="02020603050405020304" pitchFamily="18" charset="0"/>
              </a:rPr>
              <a:t>unconstitutional</a:t>
            </a:r>
            <a:r>
              <a:rPr lang="en-US" sz="2400" dirty="0">
                <a:solidFill>
                  <a:srgbClr val="000066"/>
                </a:solidFill>
                <a:effectLst/>
                <a:latin typeface="Times New Roman" panose="02020603050405020304" pitchFamily="18" charset="0"/>
                <a:ea typeface="Calibri" panose="020F0502020204030204" pitchFamily="34" charset="0"/>
                <a:cs typeface="Times New Roman" panose="02020603050405020304" pitchFamily="18" charset="0"/>
              </a:rPr>
              <a:t>. </a:t>
            </a:r>
            <a:br>
              <a:rPr lang="en-US" sz="2400" dirty="0">
                <a:solidFill>
                  <a:srgbClr val="00006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dirty="0">
                <a:solidFill>
                  <a:srgbClr val="000066"/>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rgbClr val="000066"/>
                </a:solidFill>
                <a:effectLst/>
                <a:latin typeface="Times New Roman" panose="02020603050405020304" pitchFamily="18" charset="0"/>
                <a:ea typeface="Calibri" panose="020F0502020204030204" pitchFamily="34" charset="0"/>
                <a:cs typeface="Times New Roman" panose="02020603050405020304" pitchFamily="18" charset="0"/>
              </a:rPr>
              <a:t>The federal court </a:t>
            </a:r>
            <a:r>
              <a:rPr lang="en-US" sz="2400" b="1" dirty="0">
                <a:solidFill>
                  <a:srgbClr val="000066"/>
                </a:solidFill>
                <a:effectLst/>
                <a:latin typeface="Times New Roman" panose="02020603050405020304" pitchFamily="18" charset="0"/>
                <a:ea typeface="Calibri" panose="020F0502020204030204" pitchFamily="34" charset="0"/>
                <a:cs typeface="Times New Roman" panose="02020603050405020304" pitchFamily="18" charset="0"/>
              </a:rPr>
              <a:t>cited Jacobson v. Massachusetts</a:t>
            </a:r>
            <a:r>
              <a:rPr lang="en-US" sz="2400" dirty="0">
                <a:solidFill>
                  <a:srgbClr val="000066"/>
                </a:solidFill>
                <a:effectLst/>
                <a:latin typeface="Times New Roman" panose="02020603050405020304" pitchFamily="18" charset="0"/>
                <a:ea typeface="Calibri" panose="020F0502020204030204" pitchFamily="34" charset="0"/>
                <a:cs typeface="Times New Roman" panose="02020603050405020304" pitchFamily="18" charset="0"/>
              </a:rPr>
              <a:t>, 197 U.S. 11, 31 (1905) to discuss when and when not to give broad deference to state government during emergencies and </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to show how Courts have evolved over time in the past 100 years since the Jacobson case </a:t>
            </a:r>
            <a:r>
              <a:rPr lang="en-US" sz="2400" dirty="0">
                <a:solidFill>
                  <a:srgbClr val="000066"/>
                </a:solidFill>
                <a:effectLst/>
                <a:latin typeface="Times New Roman" panose="02020603050405020304" pitchFamily="18" charset="0"/>
                <a:ea typeface="Calibri" panose="020F0502020204030204" pitchFamily="34" charset="0"/>
                <a:cs typeface="Times New Roman" panose="02020603050405020304" pitchFamily="18" charset="0"/>
              </a:rPr>
              <a:t>to be more vigilant in the protection of civil liberties and the need to apply regular constitutional scrutiny when civil liberties are at stake.</a:t>
            </a:r>
          </a:p>
          <a:p>
            <a:pPr marL="0" indent="0">
              <a:buNone/>
            </a:pPr>
            <a:endParaRPr lang="en-US" sz="4500" dirty="0"/>
          </a:p>
        </p:txBody>
      </p:sp>
    </p:spTree>
    <p:extLst>
      <p:ext uri="{BB962C8B-B14F-4D97-AF65-F5344CB8AC3E}">
        <p14:creationId xmlns:p14="http://schemas.microsoft.com/office/powerpoint/2010/main" val="2724174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229600" cy="1219200"/>
          </a:xfrm>
        </p:spPr>
        <p:txBody>
          <a:bodyPr>
            <a:noAutofit/>
          </a:bodyPr>
          <a:lstStyle/>
          <a:p>
            <a:pPr algn="ctr"/>
            <a:r>
              <a:rPr lang="en-US" sz="3600" b="1" dirty="0">
                <a:solidFill>
                  <a:srgbClr val="002060"/>
                </a:solidFill>
                <a:effectLst>
                  <a:outerShdw blurRad="38100" dist="38100" dir="2700000" algn="tl">
                    <a:srgbClr val="000000">
                      <a:alpha val="43137"/>
                    </a:srgbClr>
                  </a:outerShdw>
                </a:effectLst>
              </a:rPr>
              <a:t>Governor Powers Challenged in Michigan</a:t>
            </a:r>
          </a:p>
        </p:txBody>
      </p:sp>
      <p:sp>
        <p:nvSpPr>
          <p:cNvPr id="3" name="Content Placeholder 2"/>
          <p:cNvSpPr>
            <a:spLocks noGrp="1"/>
          </p:cNvSpPr>
          <p:nvPr>
            <p:ph idx="1"/>
          </p:nvPr>
        </p:nvSpPr>
        <p:spPr>
          <a:xfrm>
            <a:off x="685800" y="2438400"/>
            <a:ext cx="8229600" cy="3722077"/>
          </a:xfrm>
        </p:spPr>
        <p:txBody>
          <a:bodyPr>
            <a:noAutofit/>
          </a:bodyPr>
          <a:lstStyle/>
          <a:p>
            <a:pPr marL="0" marR="0" indent="0">
              <a:lnSpc>
                <a:spcPct val="107000"/>
              </a:lnSpc>
              <a:spcBef>
                <a:spcPts val="0"/>
              </a:spcBef>
              <a:spcAft>
                <a:spcPts val="800"/>
              </a:spcAft>
              <a:buNone/>
            </a:pPr>
            <a:r>
              <a:rPr lang="en-US" sz="2000" b="1" dirty="0">
                <a:solidFill>
                  <a:srgbClr val="000066"/>
                </a:solidFill>
                <a:effectLst/>
                <a:latin typeface="Times New Roman" panose="02020603050405020304" pitchFamily="18" charset="0"/>
                <a:ea typeface="Calibri" panose="020F0502020204030204" pitchFamily="34" charset="0"/>
                <a:cs typeface="Times New Roman" panose="02020603050405020304" pitchFamily="18" charset="0"/>
              </a:rPr>
              <a:t>On October 2, 2020</a:t>
            </a:r>
            <a:r>
              <a:rPr lang="en-US" sz="2000" dirty="0">
                <a:solidFill>
                  <a:srgbClr val="000066"/>
                </a:solidFill>
                <a:effectLst/>
                <a:latin typeface="Times New Roman" panose="02020603050405020304" pitchFamily="18" charset="0"/>
                <a:ea typeface="Calibri" panose="020F0502020204030204" pitchFamily="34" charset="0"/>
                <a:cs typeface="Times New Roman" panose="02020603050405020304" pitchFamily="18" charset="0"/>
              </a:rPr>
              <a:t>, The Supreme Court of the State of Michigan issued an opinion declaring </a:t>
            </a:r>
            <a:r>
              <a:rPr lang="en-US" sz="2000" b="1" dirty="0">
                <a:solidFill>
                  <a:srgbClr val="000066"/>
                </a:solidFill>
                <a:effectLst/>
                <a:latin typeface="Times New Roman" panose="02020603050405020304" pitchFamily="18" charset="0"/>
                <a:ea typeface="Calibri" panose="020F0502020204030204" pitchFamily="34" charset="0"/>
                <a:cs typeface="Times New Roman" panose="02020603050405020304" pitchFamily="18" charset="0"/>
              </a:rPr>
              <a:t>the Michigan EPGA (Emergency Powers of the Governor Act) unconstitutional.  </a:t>
            </a:r>
            <a:r>
              <a:rPr lang="en-US" sz="2000" dirty="0">
                <a:solidFill>
                  <a:srgbClr val="000066"/>
                </a:solidFill>
                <a:effectLst/>
                <a:latin typeface="Times New Roman" panose="02020603050405020304" pitchFamily="18" charset="0"/>
                <a:ea typeface="Calibri" panose="020F0502020204030204" pitchFamily="34" charset="0"/>
                <a:cs typeface="Times New Roman" panose="02020603050405020304" pitchFamily="18" charset="0"/>
              </a:rPr>
              <a:t>The Court’s conclusion was based on the fact that the law “</a:t>
            </a:r>
            <a:r>
              <a:rPr lang="en-US" sz="2000" b="1" i="1" dirty="0">
                <a:solidFill>
                  <a:srgbClr val="000066"/>
                </a:solidFill>
                <a:effectLst/>
                <a:latin typeface="Times New Roman" panose="02020603050405020304" pitchFamily="18" charset="0"/>
                <a:ea typeface="Calibri" panose="020F0502020204030204" pitchFamily="34" charset="0"/>
                <a:cs typeface="Times New Roman" panose="02020603050405020304" pitchFamily="18" charset="0"/>
              </a:rPr>
              <a:t>purports to delegate to the executive branch, the legislative powers of state government—including its plenary police powers—and to allow the exercise of such powers indefinitely</a:t>
            </a:r>
            <a:r>
              <a:rPr lang="en-US" sz="2000" dirty="0">
                <a:solidFill>
                  <a:srgbClr val="000066"/>
                </a:solidFill>
                <a:effectLst/>
                <a:latin typeface="Times New Roman" panose="02020603050405020304" pitchFamily="18" charset="0"/>
                <a:ea typeface="Calibri" panose="020F0502020204030204" pitchFamily="34" charset="0"/>
                <a:cs typeface="Times New Roman" panose="02020603050405020304" pitchFamily="18" charset="0"/>
              </a:rPr>
              <a:t>.” [i]</a:t>
            </a:r>
          </a:p>
          <a:p>
            <a:pPr marL="0" marR="0" indent="0">
              <a:lnSpc>
                <a:spcPct val="107000"/>
              </a:lnSpc>
              <a:spcBef>
                <a:spcPts val="0"/>
              </a:spcBef>
              <a:spcAft>
                <a:spcPts val="800"/>
              </a:spcAft>
              <a:buNone/>
            </a:pPr>
            <a:endParaRPr lang="en-US" sz="2000" dirty="0">
              <a:solidFill>
                <a:srgbClr val="000066"/>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000" dirty="0">
                <a:solidFill>
                  <a:srgbClr val="000066"/>
                </a:solidFill>
                <a:effectLst/>
                <a:latin typeface="Times New Roman" panose="02020603050405020304" pitchFamily="18" charset="0"/>
                <a:ea typeface="Calibri" panose="020F0502020204030204" pitchFamily="34" charset="0"/>
                <a:cs typeface="Times New Roman" panose="02020603050405020304" pitchFamily="18" charset="0"/>
              </a:rPr>
              <a:t>The high Court said </a:t>
            </a:r>
            <a:r>
              <a:rPr lang="en-US" sz="2000" b="1" dirty="0">
                <a:solidFill>
                  <a:srgbClr val="000066"/>
                </a:solidFill>
                <a:effectLst/>
                <a:latin typeface="Times New Roman" panose="02020603050405020304" pitchFamily="18" charset="0"/>
                <a:ea typeface="Calibri" panose="020F0502020204030204" pitchFamily="34" charset="0"/>
                <a:cs typeface="Times New Roman" panose="02020603050405020304" pitchFamily="18" charset="0"/>
              </a:rPr>
              <a:t>the scope of the law and the expansiveness of the authority it concentrates in a single public official was “extraordinary”. </a:t>
            </a:r>
            <a:endParaRPr lang="en-US" sz="2000" dirty="0">
              <a:solidFill>
                <a:srgbClr val="00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74775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C5068-592B-4E50-9CDB-8962ACBF397C}"/>
              </a:ext>
            </a:extLst>
          </p:cNvPr>
          <p:cNvSpPr>
            <a:spLocks noGrp="1"/>
          </p:cNvSpPr>
          <p:nvPr>
            <p:ph type="title"/>
          </p:nvPr>
        </p:nvSpPr>
        <p:spPr>
          <a:xfrm>
            <a:off x="419100" y="304800"/>
            <a:ext cx="8305800" cy="6324600"/>
          </a:xfrm>
        </p:spPr>
        <p:txBody>
          <a:bodyPr>
            <a:noAutofit/>
          </a:bodyPr>
          <a:lstStyle/>
          <a:p>
            <a:br>
              <a:rPr lang="en-US" sz="2800" dirty="0"/>
            </a:br>
            <a:br>
              <a:rPr lang="en-US" sz="2800" dirty="0"/>
            </a:br>
            <a:br>
              <a:rPr lang="en-US" sz="2800" dirty="0"/>
            </a:br>
            <a:br>
              <a:rPr lang="en-US" sz="2800" dirty="0"/>
            </a:br>
            <a:r>
              <a:rPr lang="en-US" sz="2800" dirty="0"/>
              <a:t>                                          </a:t>
            </a:r>
            <a:r>
              <a:rPr lang="en-US" sz="4000" b="1" dirty="0">
                <a:solidFill>
                  <a:srgbClr val="CC0000"/>
                </a:solidFill>
              </a:rPr>
              <a:t>2021</a:t>
            </a:r>
            <a:br>
              <a:rPr lang="en-US" sz="2400" dirty="0"/>
            </a:br>
            <a:r>
              <a:rPr lang="en-US" sz="2400" dirty="0">
                <a:solidFill>
                  <a:srgbClr val="000066"/>
                </a:solidFill>
              </a:rPr>
              <a:t>Extensions of  State Governor Emergency Orders</a:t>
            </a:r>
            <a:br>
              <a:rPr lang="en-US" sz="2400" dirty="0">
                <a:solidFill>
                  <a:srgbClr val="000066"/>
                </a:solidFill>
              </a:rPr>
            </a:br>
            <a:r>
              <a:rPr lang="en-US" sz="2400" dirty="0">
                <a:solidFill>
                  <a:srgbClr val="000066"/>
                </a:solidFill>
              </a:rPr>
              <a:t>New Governor mandates </a:t>
            </a:r>
            <a:br>
              <a:rPr lang="en-US" sz="2400" dirty="0">
                <a:solidFill>
                  <a:srgbClr val="000066"/>
                </a:solidFill>
              </a:rPr>
            </a:br>
            <a:r>
              <a:rPr lang="en-US" sz="2400" dirty="0">
                <a:solidFill>
                  <a:srgbClr val="000066"/>
                </a:solidFill>
              </a:rPr>
              <a:t>State Dept of Health regular powers reviewed</a:t>
            </a:r>
            <a:br>
              <a:rPr lang="en-US" sz="2400" dirty="0">
                <a:solidFill>
                  <a:srgbClr val="000066"/>
                </a:solidFill>
              </a:rPr>
            </a:br>
            <a:r>
              <a:rPr lang="en-US" sz="2400" dirty="0">
                <a:solidFill>
                  <a:srgbClr val="000066"/>
                </a:solidFill>
              </a:rPr>
              <a:t>Local cities and counties mandates</a:t>
            </a:r>
            <a:br>
              <a:rPr lang="en-US" sz="2400" dirty="0">
                <a:solidFill>
                  <a:srgbClr val="000066"/>
                </a:solidFill>
              </a:rPr>
            </a:br>
            <a:r>
              <a:rPr lang="en-US" sz="2400" dirty="0">
                <a:solidFill>
                  <a:srgbClr val="000066"/>
                </a:solidFill>
              </a:rPr>
              <a:t>Lawsuits against state, counties, cities</a:t>
            </a:r>
            <a:br>
              <a:rPr lang="en-US" sz="2400" dirty="0">
                <a:solidFill>
                  <a:srgbClr val="000066"/>
                </a:solidFill>
              </a:rPr>
            </a:br>
            <a:r>
              <a:rPr lang="en-US" sz="2400" dirty="0">
                <a:solidFill>
                  <a:srgbClr val="000066"/>
                </a:solidFill>
              </a:rPr>
              <a:t>Corporations making their own mandates according to CDC OSHA</a:t>
            </a:r>
            <a:br>
              <a:rPr lang="en-US" sz="2400" dirty="0">
                <a:solidFill>
                  <a:srgbClr val="000066"/>
                </a:solidFill>
              </a:rPr>
            </a:br>
            <a:r>
              <a:rPr lang="en-US" sz="2400" dirty="0">
                <a:solidFill>
                  <a:srgbClr val="000066"/>
                </a:solidFill>
              </a:rPr>
              <a:t>Lawsuits against corporations and institutions</a:t>
            </a:r>
            <a:br>
              <a:rPr lang="en-US" sz="2400" dirty="0">
                <a:solidFill>
                  <a:srgbClr val="000066"/>
                </a:solidFill>
              </a:rPr>
            </a:br>
            <a:r>
              <a:rPr lang="en-US" sz="2400" dirty="0">
                <a:solidFill>
                  <a:srgbClr val="000066"/>
                </a:solidFill>
              </a:rPr>
              <a:t>States passing laws to curb power of governments and corp.</a:t>
            </a:r>
            <a:br>
              <a:rPr lang="en-US" sz="2400" dirty="0">
                <a:solidFill>
                  <a:srgbClr val="000066"/>
                </a:solidFill>
              </a:rPr>
            </a:br>
            <a:r>
              <a:rPr lang="en-US" sz="2400" dirty="0">
                <a:solidFill>
                  <a:srgbClr val="000066"/>
                </a:solidFill>
              </a:rPr>
              <a:t>Legislatures terminating Governor powers</a:t>
            </a:r>
            <a:br>
              <a:rPr lang="en-US" sz="2400" dirty="0">
                <a:solidFill>
                  <a:srgbClr val="000066"/>
                </a:solidFill>
              </a:rPr>
            </a:br>
            <a:r>
              <a:rPr lang="en-US" sz="2400" dirty="0">
                <a:solidFill>
                  <a:srgbClr val="000066"/>
                </a:solidFill>
              </a:rPr>
              <a:t>Economic crisis </a:t>
            </a:r>
            <a:br>
              <a:rPr lang="en-US" sz="2400" dirty="0">
                <a:solidFill>
                  <a:srgbClr val="000066"/>
                </a:solidFill>
              </a:rPr>
            </a:br>
            <a:r>
              <a:rPr lang="en-US" sz="2400" dirty="0">
                <a:solidFill>
                  <a:srgbClr val="000066"/>
                </a:solidFill>
              </a:rPr>
              <a:t>Polarization geographically</a:t>
            </a:r>
            <a:br>
              <a:rPr lang="en-US" sz="2400" dirty="0">
                <a:solidFill>
                  <a:srgbClr val="000066"/>
                </a:solidFill>
              </a:rPr>
            </a:br>
            <a:r>
              <a:rPr lang="en-US" sz="2400" dirty="0">
                <a:solidFill>
                  <a:srgbClr val="000066"/>
                </a:solidFill>
              </a:rPr>
              <a:t>Adverse events and deaths from mandates</a:t>
            </a:r>
            <a:br>
              <a:rPr lang="en-US" sz="2400" dirty="0">
                <a:solidFill>
                  <a:srgbClr val="000066"/>
                </a:solidFill>
              </a:rPr>
            </a:br>
            <a:r>
              <a:rPr lang="en-US" sz="2400" dirty="0">
                <a:solidFill>
                  <a:srgbClr val="000066"/>
                </a:solidFill>
              </a:rPr>
              <a:t>Blaming noncompliant  Americans</a:t>
            </a:r>
            <a:br>
              <a:rPr lang="en-US" sz="2400" dirty="0">
                <a:solidFill>
                  <a:srgbClr val="000066"/>
                </a:solidFill>
              </a:rPr>
            </a:br>
            <a:r>
              <a:rPr lang="en-US" sz="2400" dirty="0">
                <a:solidFill>
                  <a:srgbClr val="000066"/>
                </a:solidFill>
              </a:rPr>
              <a:t>Censorship by Big Tech</a:t>
            </a:r>
            <a:br>
              <a:rPr lang="en-US" sz="2400" dirty="0">
                <a:solidFill>
                  <a:srgbClr val="000066"/>
                </a:solidFill>
              </a:rPr>
            </a:br>
            <a:r>
              <a:rPr lang="en-US" sz="2400" dirty="0">
                <a:solidFill>
                  <a:srgbClr val="000066"/>
                </a:solidFill>
              </a:rPr>
              <a:t>Rallies protests shutdowns</a:t>
            </a:r>
          </a:p>
        </p:txBody>
      </p:sp>
    </p:spTree>
    <p:extLst>
      <p:ext uri="{BB962C8B-B14F-4D97-AF65-F5344CB8AC3E}">
        <p14:creationId xmlns:p14="http://schemas.microsoft.com/office/powerpoint/2010/main" val="11195251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9E80C-1FD9-4373-9FA3-2029A7A17891}"/>
              </a:ext>
            </a:extLst>
          </p:cNvPr>
          <p:cNvSpPr>
            <a:spLocks noGrp="1"/>
          </p:cNvSpPr>
          <p:nvPr>
            <p:ph type="title"/>
          </p:nvPr>
        </p:nvSpPr>
        <p:spPr>
          <a:xfrm>
            <a:off x="1405232" y="1524000"/>
            <a:ext cx="7010401" cy="3429000"/>
          </a:xfrm>
        </p:spPr>
        <p:txBody>
          <a:bodyPr/>
          <a:lstStyle/>
          <a:p>
            <a:pPr algn="ctr"/>
            <a:r>
              <a:rPr lang="en-US" dirty="0"/>
              <a:t>-</a:t>
            </a:r>
          </a:p>
        </p:txBody>
      </p:sp>
      <p:pic>
        <p:nvPicPr>
          <p:cNvPr id="1028" name="Picture 4" descr="Home">
            <a:extLst>
              <a:ext uri="{FF2B5EF4-FFF2-40B4-BE49-F238E27FC236}">
                <a16:creationId xmlns:a16="http://schemas.microsoft.com/office/drawing/2014/main" id="{FEDA5FB8-0929-415C-9C3C-516A2FA2DF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9280" y="1676400"/>
            <a:ext cx="5562303" cy="26274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27367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C643DF0-7D4E-4EF7-95A5-67791BD2C772}"/>
              </a:ext>
            </a:extLst>
          </p:cNvPr>
          <p:cNvPicPr/>
          <p:nvPr/>
        </p:nvPicPr>
        <p:blipFill>
          <a:blip r:embed="rId2"/>
          <a:stretch>
            <a:fillRect/>
          </a:stretch>
        </p:blipFill>
        <p:spPr>
          <a:xfrm>
            <a:off x="1728470" y="1195387"/>
            <a:ext cx="5687060" cy="4467225"/>
          </a:xfrm>
          <a:prstGeom prst="rect">
            <a:avLst/>
          </a:prstGeom>
        </p:spPr>
      </p:pic>
    </p:spTree>
    <p:extLst>
      <p:ext uri="{BB962C8B-B14F-4D97-AF65-F5344CB8AC3E}">
        <p14:creationId xmlns:p14="http://schemas.microsoft.com/office/powerpoint/2010/main" val="593028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914400" y="2057400"/>
            <a:ext cx="7772400" cy="1524000"/>
          </a:xfrm>
        </p:spPr>
        <p:txBody>
          <a:bodyPr/>
          <a:lstStyle/>
          <a:p>
            <a:pPr eaLnBrk="1" hangingPunct="1"/>
            <a:r>
              <a:rPr lang="en-US" sz="5400" b="1" dirty="0">
                <a:solidFill>
                  <a:srgbClr val="C00000"/>
                </a:solidFill>
                <a:effectLst>
                  <a:outerShdw blurRad="38100" dist="38100" dir="2700000" algn="tl">
                    <a:srgbClr val="000000">
                      <a:alpha val="43137"/>
                    </a:srgbClr>
                  </a:outerShdw>
                </a:effectLst>
                <a:latin typeface="+mn-lt"/>
              </a:rPr>
              <a:t>Law - The Voice of</a:t>
            </a:r>
            <a:endParaRPr lang="en-US" b="1" dirty="0">
              <a:solidFill>
                <a:srgbClr val="C00000"/>
              </a:solidFill>
              <a:effectLst>
                <a:outerShdw blurRad="38100" dist="38100" dir="2700000" algn="tl">
                  <a:srgbClr val="000000">
                    <a:alpha val="43137"/>
                  </a:srgbClr>
                </a:outerShdw>
              </a:effectLst>
              <a:latin typeface="+mn-lt"/>
            </a:endParaRPr>
          </a:p>
        </p:txBody>
      </p:sp>
      <p:sp>
        <p:nvSpPr>
          <p:cNvPr id="71683" name="Rectangle 3"/>
          <p:cNvSpPr>
            <a:spLocks noGrp="1" noChangeArrowheads="1"/>
          </p:cNvSpPr>
          <p:nvPr>
            <p:ph idx="1"/>
          </p:nvPr>
        </p:nvSpPr>
        <p:spPr>
          <a:xfrm>
            <a:off x="685800" y="3581400"/>
            <a:ext cx="7162800" cy="1447800"/>
          </a:xfrm>
        </p:spPr>
        <p:txBody>
          <a:bodyPr>
            <a:normAutofit fontScale="92500"/>
          </a:bodyPr>
          <a:lstStyle/>
          <a:p>
            <a:pPr eaLnBrk="1" hangingPunct="1">
              <a:buFontTx/>
              <a:buNone/>
              <a:defRPr/>
            </a:pPr>
            <a:r>
              <a:rPr lang="en-US" sz="4800" dirty="0"/>
              <a:t>			</a:t>
            </a:r>
            <a:r>
              <a:rPr lang="en-US" sz="8800" b="1" i="1" dirty="0">
                <a:solidFill>
                  <a:srgbClr val="C00000"/>
                </a:solidFill>
                <a:effectLst>
                  <a:outerShdw blurRad="38100" dist="38100" dir="2700000" algn="tl">
                    <a:srgbClr val="C0C0C0"/>
                  </a:outerShdw>
                </a:effectLst>
              </a:rPr>
              <a:t>Freedom…</a:t>
            </a:r>
            <a:endParaRPr lang="en-US" sz="8800" dirty="0">
              <a:solidFill>
                <a:srgbClr val="C00000"/>
              </a:solidFill>
              <a:effectLst>
                <a:outerShdw blurRad="38100" dist="38100" dir="2700000" algn="tl">
                  <a:srgbClr val="C0C0C0"/>
                </a:outerShdw>
              </a:effectLst>
            </a:endParaRPr>
          </a:p>
        </p:txBody>
      </p:sp>
    </p:spTree>
    <p:extLst>
      <p:ext uri="{BB962C8B-B14F-4D97-AF65-F5344CB8AC3E}">
        <p14:creationId xmlns:p14="http://schemas.microsoft.com/office/powerpoint/2010/main" val="738466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4038600"/>
          </a:xfrm>
        </p:spPr>
        <p:txBody>
          <a:bodyPr>
            <a:noAutofit/>
          </a:bodyPr>
          <a:lstStyle/>
          <a:p>
            <a:pPr algn="ctr"/>
            <a:r>
              <a:rPr lang="en-US" sz="5400" b="1" dirty="0">
                <a:solidFill>
                  <a:srgbClr val="002060"/>
                </a:solidFill>
                <a:effectLst>
                  <a:outerShdw blurRad="38100" dist="38100" dir="2700000" algn="tl">
                    <a:srgbClr val="000000">
                      <a:alpha val="43137"/>
                    </a:srgbClr>
                  </a:outerShdw>
                </a:effectLst>
              </a:rPr>
              <a:t>2021 COVID</a:t>
            </a:r>
            <a:br>
              <a:rPr lang="en-US" sz="5400" b="1" dirty="0">
                <a:solidFill>
                  <a:srgbClr val="002060"/>
                </a:solidFill>
                <a:effectLst>
                  <a:outerShdw blurRad="38100" dist="38100" dir="2700000" algn="tl">
                    <a:srgbClr val="000000">
                      <a:alpha val="43137"/>
                    </a:srgbClr>
                  </a:outerShdw>
                </a:effectLst>
              </a:rPr>
            </a:br>
            <a:br>
              <a:rPr lang="en-US" sz="5400" b="1" dirty="0">
                <a:solidFill>
                  <a:srgbClr val="002060"/>
                </a:solidFill>
                <a:effectLst>
                  <a:outerShdw blurRad="38100" dist="38100" dir="2700000" algn="tl">
                    <a:srgbClr val="000000">
                      <a:alpha val="43137"/>
                    </a:srgbClr>
                  </a:outerShdw>
                </a:effectLst>
              </a:rPr>
            </a:br>
            <a:r>
              <a:rPr lang="en-US" sz="5400" b="1" dirty="0">
                <a:solidFill>
                  <a:srgbClr val="002060"/>
                </a:solidFill>
                <a:effectLst>
                  <a:outerShdw blurRad="38100" dist="38100" dir="2700000" algn="tl">
                    <a:srgbClr val="000000">
                      <a:alpha val="43137"/>
                    </a:srgbClr>
                  </a:outerShdw>
                </a:effectLst>
              </a:rPr>
              <a:t>Mandates</a:t>
            </a:r>
            <a:br>
              <a:rPr lang="en-US" sz="5400" b="1" dirty="0">
                <a:solidFill>
                  <a:srgbClr val="002060"/>
                </a:solidFill>
                <a:effectLst>
                  <a:outerShdw blurRad="38100" dist="38100" dir="2700000" algn="tl">
                    <a:srgbClr val="000000">
                      <a:alpha val="43137"/>
                    </a:srgbClr>
                  </a:outerShdw>
                </a:effectLst>
              </a:rPr>
            </a:br>
            <a:br>
              <a:rPr lang="en-US" sz="5400" b="1" dirty="0">
                <a:solidFill>
                  <a:srgbClr val="002060"/>
                </a:solidFill>
                <a:effectLst>
                  <a:outerShdw blurRad="38100" dist="38100" dir="2700000" algn="tl">
                    <a:srgbClr val="000000">
                      <a:alpha val="43137"/>
                    </a:srgbClr>
                  </a:outerShdw>
                </a:effectLst>
              </a:rPr>
            </a:br>
            <a:r>
              <a:rPr lang="en-US" sz="5400" b="1" dirty="0">
                <a:solidFill>
                  <a:srgbClr val="C00000"/>
                </a:solidFill>
                <a:effectLst>
                  <a:outerShdw blurRad="38100" dist="38100" dir="2700000" algn="tl">
                    <a:srgbClr val="000000">
                      <a:alpha val="43137"/>
                    </a:srgbClr>
                  </a:outerShdw>
                </a:effectLst>
              </a:rPr>
              <a:t>CHALLENGED</a:t>
            </a:r>
          </a:p>
        </p:txBody>
      </p:sp>
    </p:spTree>
    <p:extLst>
      <p:ext uri="{BB962C8B-B14F-4D97-AF65-F5344CB8AC3E}">
        <p14:creationId xmlns:p14="http://schemas.microsoft.com/office/powerpoint/2010/main" val="890015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D8A1F7A1-FF88-4357-A4FE-8861E1677BB4}"/>
              </a:ext>
            </a:extLst>
          </p:cNvPr>
          <p:cNvSpPr>
            <a:spLocks noGrp="1" noChangeArrowheads="1"/>
          </p:cNvSpPr>
          <p:nvPr>
            <p:ph type="title"/>
          </p:nvPr>
        </p:nvSpPr>
        <p:spPr>
          <a:xfrm>
            <a:off x="685800" y="990600"/>
            <a:ext cx="7772400" cy="1569720"/>
          </a:xfrm>
        </p:spPr>
        <p:txBody>
          <a:bodyPr>
            <a:normAutofit fontScale="90000"/>
          </a:bodyPr>
          <a:lstStyle/>
          <a:p>
            <a:pPr algn="ctr"/>
            <a:r>
              <a:rPr lang="en-US" altLang="en-US" sz="4000" b="1" dirty="0">
                <a:solidFill>
                  <a:srgbClr val="C00000"/>
                </a:solidFill>
              </a:rPr>
              <a:t>2021 Massachusetts</a:t>
            </a:r>
            <a:br>
              <a:rPr lang="en-US" altLang="en-US" sz="4000" b="1" dirty="0">
                <a:solidFill>
                  <a:srgbClr val="C00000"/>
                </a:solidFill>
              </a:rPr>
            </a:br>
            <a:r>
              <a:rPr lang="en-US" altLang="en-US" sz="4000" b="1" dirty="0">
                <a:solidFill>
                  <a:srgbClr val="C00000"/>
                </a:solidFill>
              </a:rPr>
              <a:t>Right to Refuse Legislation</a:t>
            </a:r>
            <a:br>
              <a:rPr lang="en-US" altLang="en-US" sz="4000" b="1" dirty="0">
                <a:solidFill>
                  <a:srgbClr val="C00000"/>
                </a:solidFill>
              </a:rPr>
            </a:br>
            <a:r>
              <a:rPr lang="en-US" altLang="en-US" sz="4000" b="1" dirty="0">
                <a:solidFill>
                  <a:srgbClr val="C00000"/>
                </a:solidFill>
              </a:rPr>
              <a:t>House Docket 4452</a:t>
            </a:r>
          </a:p>
        </p:txBody>
      </p:sp>
      <p:sp>
        <p:nvSpPr>
          <p:cNvPr id="61443" name="Rectangle 3">
            <a:extLst>
              <a:ext uri="{FF2B5EF4-FFF2-40B4-BE49-F238E27FC236}">
                <a16:creationId xmlns:a16="http://schemas.microsoft.com/office/drawing/2014/main" id="{64E6AA88-0733-4434-A137-E94AF0A636B1}"/>
              </a:ext>
            </a:extLst>
          </p:cNvPr>
          <p:cNvSpPr>
            <a:spLocks noGrp="1" noChangeArrowheads="1"/>
          </p:cNvSpPr>
          <p:nvPr>
            <p:ph type="body" idx="1"/>
          </p:nvPr>
        </p:nvSpPr>
        <p:spPr>
          <a:xfrm>
            <a:off x="533400" y="2560320"/>
            <a:ext cx="8077200" cy="4069080"/>
          </a:xfrm>
        </p:spPr>
        <p:txBody>
          <a:bodyPr>
            <a:noAutofit/>
          </a:bodyPr>
          <a:lstStyle/>
          <a:p>
            <a:pPr>
              <a:lnSpc>
                <a:spcPct val="140000"/>
              </a:lnSpc>
              <a:buFontTx/>
              <a:buNone/>
            </a:pPr>
            <a:r>
              <a:rPr lang="en-US" sz="2000" b="1" i="0" dirty="0">
                <a:solidFill>
                  <a:srgbClr val="000066"/>
                </a:solidFill>
                <a:effectLst/>
              </a:rPr>
              <a:t>Every person has the natural, essential, and inherent right to bodily integrity, free from any threat or compulsion by government to accept an immunization.  Accordingly, no person may be compelled to receive an immunization for COVID-19 in order to secure, receive, or access any public facility, any public benefit, or any public service from the Commonwealth of Massachusetts, or any political subdivision thereof,…</a:t>
            </a:r>
          </a:p>
          <a:p>
            <a:pPr>
              <a:lnSpc>
                <a:spcPct val="140000"/>
              </a:lnSpc>
              <a:buFontTx/>
              <a:buNone/>
            </a:pPr>
            <a:r>
              <a:rPr lang="en-US" sz="2000" b="1" i="0" dirty="0">
                <a:solidFill>
                  <a:srgbClr val="000066"/>
                </a:solidFill>
                <a:effectLst/>
              </a:rPr>
              <a:t>Public employees cannot be fired for declining COVID-19 vaccine. No COVID-19 passports.</a:t>
            </a:r>
            <a:endParaRPr lang="en-US" sz="2000" b="1" i="0" dirty="0">
              <a:solidFill>
                <a:srgbClr val="000066"/>
              </a:solidFill>
              <a:effectLst/>
              <a:cs typeface="Times New Roman" panose="02020603050405020304" pitchFamily="18" charset="0"/>
            </a:endParaRPr>
          </a:p>
        </p:txBody>
      </p:sp>
    </p:spTree>
    <p:extLst>
      <p:ext uri="{BB962C8B-B14F-4D97-AF65-F5344CB8AC3E}">
        <p14:creationId xmlns:p14="http://schemas.microsoft.com/office/powerpoint/2010/main" val="11056995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837" y="1143000"/>
            <a:ext cx="8392551" cy="1143000"/>
          </a:xfrm>
        </p:spPr>
        <p:txBody>
          <a:bodyPr>
            <a:noAutofit/>
          </a:bodyPr>
          <a:lstStyle/>
          <a:p>
            <a:pPr algn="ctr"/>
            <a:r>
              <a:rPr lang="en-US" sz="3600" b="1" dirty="0">
                <a:solidFill>
                  <a:srgbClr val="002060"/>
                </a:solidFill>
                <a:effectLst>
                  <a:outerShdw blurRad="38100" dist="38100" dir="2700000" algn="tl">
                    <a:srgbClr val="000000">
                      <a:alpha val="43137"/>
                    </a:srgbClr>
                  </a:outerShdw>
                </a:effectLst>
              </a:rPr>
              <a:t>2021</a:t>
            </a:r>
            <a:br>
              <a:rPr lang="en-US" sz="3600" b="1" dirty="0">
                <a:solidFill>
                  <a:srgbClr val="002060"/>
                </a:solidFill>
                <a:effectLst>
                  <a:outerShdw blurRad="38100" dist="38100" dir="2700000" algn="tl">
                    <a:srgbClr val="000000">
                      <a:alpha val="43137"/>
                    </a:srgbClr>
                  </a:outerShdw>
                </a:effectLst>
              </a:rPr>
            </a:br>
            <a:r>
              <a:rPr lang="en-US" sz="3600" b="1" dirty="0">
                <a:solidFill>
                  <a:srgbClr val="002060"/>
                </a:solidFill>
                <a:effectLst>
                  <a:outerShdw blurRad="38100" dist="38100" dir="2700000" algn="tl">
                    <a:srgbClr val="000000">
                      <a:alpha val="43137"/>
                    </a:srgbClr>
                  </a:outerShdw>
                </a:effectLst>
              </a:rPr>
              <a:t>University Mandate Challenged in Virginia</a:t>
            </a:r>
          </a:p>
        </p:txBody>
      </p:sp>
      <p:sp>
        <p:nvSpPr>
          <p:cNvPr id="3" name="Content Placeholder 2"/>
          <p:cNvSpPr>
            <a:spLocks noGrp="1"/>
          </p:cNvSpPr>
          <p:nvPr>
            <p:ph idx="1"/>
          </p:nvPr>
        </p:nvSpPr>
        <p:spPr>
          <a:xfrm>
            <a:off x="467751" y="2590800"/>
            <a:ext cx="8229600" cy="3722077"/>
          </a:xfrm>
        </p:spPr>
        <p:txBody>
          <a:bodyPr>
            <a:normAutofit fontScale="92500"/>
          </a:bodyPr>
          <a:lstStyle/>
          <a:p>
            <a:pPr marL="0" indent="0">
              <a:buNone/>
            </a:pPr>
            <a:r>
              <a:rPr lang="en-US" b="1" dirty="0">
                <a:solidFill>
                  <a:srgbClr val="000066"/>
                </a:solidFill>
                <a:effectLst/>
                <a:ea typeface="Calibri" panose="020F0502020204030204" pitchFamily="34" charset="0"/>
                <a:cs typeface="Times New Roman" panose="02020603050405020304" pitchFamily="18" charset="0"/>
              </a:rPr>
              <a:t>August 3, 2021:  A lawsuit was filed in the United States District Court for the Eastern District of Virginia - Zywicki v. George Mason University</a:t>
            </a:r>
          </a:p>
          <a:p>
            <a:pPr marL="0" indent="0">
              <a:buNone/>
            </a:pPr>
            <a:r>
              <a:rPr lang="en-US" dirty="0">
                <a:solidFill>
                  <a:srgbClr val="000066"/>
                </a:solidFill>
                <a:effectLst/>
                <a:ea typeface="Calibri" panose="020F0502020204030204" pitchFamily="34" charset="0"/>
                <a:cs typeface="Times New Roman" panose="02020603050405020304" pitchFamily="18" charset="0"/>
              </a:rPr>
              <a:t>George Mason University reversed its decision denying law professor Todd Zywicki a medical exemption from the university’s COVID vaccine mandate, after Zywicki and the New Civil Liberties Alliance sued the institution for violating Zywicki’s rights under Ninth and Fourteenth Amendments to the U.S. Constitution.  Zywicki had robust natural immunity.</a:t>
            </a:r>
          </a:p>
          <a:p>
            <a:pPr marL="0" indent="0">
              <a:buNone/>
            </a:pPr>
            <a:endParaRPr lang="en-US" sz="2800" dirty="0">
              <a:solidFill>
                <a:srgbClr val="000066"/>
              </a:solidFill>
            </a:endParaRPr>
          </a:p>
        </p:txBody>
      </p:sp>
    </p:spTree>
    <p:extLst>
      <p:ext uri="{BB962C8B-B14F-4D97-AF65-F5344CB8AC3E}">
        <p14:creationId xmlns:p14="http://schemas.microsoft.com/office/powerpoint/2010/main" val="42260143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837" y="1143000"/>
            <a:ext cx="8392551" cy="1143000"/>
          </a:xfrm>
        </p:spPr>
        <p:txBody>
          <a:bodyPr>
            <a:noAutofit/>
          </a:bodyPr>
          <a:lstStyle/>
          <a:p>
            <a:pPr algn="ctr"/>
            <a:r>
              <a:rPr lang="en-US" sz="3600" b="1" dirty="0">
                <a:solidFill>
                  <a:srgbClr val="002060"/>
                </a:solidFill>
                <a:effectLst>
                  <a:outerShdw blurRad="38100" dist="38100" dir="2700000" algn="tl">
                    <a:srgbClr val="000000">
                      <a:alpha val="43137"/>
                    </a:srgbClr>
                  </a:outerShdw>
                </a:effectLst>
              </a:rPr>
              <a:t>2021</a:t>
            </a:r>
            <a:br>
              <a:rPr lang="en-US" sz="3600" b="1" dirty="0">
                <a:solidFill>
                  <a:srgbClr val="002060"/>
                </a:solidFill>
                <a:effectLst>
                  <a:outerShdw blurRad="38100" dist="38100" dir="2700000" algn="tl">
                    <a:srgbClr val="000000">
                      <a:alpha val="43137"/>
                    </a:srgbClr>
                  </a:outerShdw>
                </a:effectLst>
              </a:rPr>
            </a:br>
            <a:r>
              <a:rPr lang="en-US" sz="3600" b="1" dirty="0">
                <a:solidFill>
                  <a:srgbClr val="002060"/>
                </a:solidFill>
                <a:effectLst>
                  <a:outerShdw blurRad="38100" dist="38100" dir="2700000" algn="tl">
                    <a:srgbClr val="000000">
                      <a:alpha val="43137"/>
                    </a:srgbClr>
                  </a:outerShdw>
                </a:effectLst>
              </a:rPr>
              <a:t>Michigan Athletes Protected Against Vaccine Mandates</a:t>
            </a:r>
          </a:p>
        </p:txBody>
      </p:sp>
      <p:sp>
        <p:nvSpPr>
          <p:cNvPr id="3" name="Content Placeholder 2"/>
          <p:cNvSpPr>
            <a:spLocks noGrp="1"/>
          </p:cNvSpPr>
          <p:nvPr>
            <p:ph idx="1"/>
          </p:nvPr>
        </p:nvSpPr>
        <p:spPr>
          <a:xfrm>
            <a:off x="467751" y="2590800"/>
            <a:ext cx="8229600" cy="3722077"/>
          </a:xfrm>
        </p:spPr>
        <p:txBody>
          <a:bodyPr>
            <a:normAutofit/>
          </a:bodyPr>
          <a:lstStyle/>
          <a:p>
            <a:pPr marL="0" indent="0">
              <a:buNone/>
            </a:pPr>
            <a:r>
              <a:rPr lang="en-US" sz="2800" b="1" dirty="0">
                <a:solidFill>
                  <a:srgbClr val="000066"/>
                </a:solidFill>
              </a:rPr>
              <a:t>On August 31, </a:t>
            </a:r>
            <a:r>
              <a:rPr lang="en-US" sz="2800" dirty="0">
                <a:solidFill>
                  <a:srgbClr val="000066"/>
                </a:solidFill>
              </a:rPr>
              <a:t>the federal court in Michigan issued a temporary restraining order (TRO) in favor of four college athletes in a case against Western Michigan University (WMU). </a:t>
            </a:r>
          </a:p>
          <a:p>
            <a:pPr marL="0" indent="0">
              <a:buNone/>
            </a:pPr>
            <a:r>
              <a:rPr lang="en-US" sz="2800" dirty="0">
                <a:solidFill>
                  <a:srgbClr val="000066"/>
                </a:solidFill>
              </a:rPr>
              <a:t> </a:t>
            </a:r>
            <a:r>
              <a:rPr lang="en-US" sz="2800" b="1" dirty="0">
                <a:solidFill>
                  <a:srgbClr val="000066"/>
                </a:solidFill>
              </a:rPr>
              <a:t>On September 9</a:t>
            </a:r>
            <a:r>
              <a:rPr lang="en-US" sz="2800" dirty="0">
                <a:solidFill>
                  <a:srgbClr val="000066"/>
                </a:solidFill>
              </a:rPr>
              <a:t>, Judge Maloney, followed up on the TRO by a hearing with all parties and the judge then granted a preliminary injunction to the athletes allowing the athletes to continue to compete. </a:t>
            </a:r>
          </a:p>
          <a:p>
            <a:pPr marL="0" indent="0">
              <a:buNone/>
            </a:pPr>
            <a:endParaRPr lang="en-US" sz="2800" dirty="0">
              <a:solidFill>
                <a:srgbClr val="000066"/>
              </a:solidFill>
            </a:endParaRPr>
          </a:p>
          <a:p>
            <a:pPr marL="0" indent="0">
              <a:buNone/>
            </a:pPr>
            <a:endParaRPr lang="en-US" sz="2800" dirty="0">
              <a:solidFill>
                <a:srgbClr val="000066"/>
              </a:solidFill>
            </a:endParaRPr>
          </a:p>
        </p:txBody>
      </p:sp>
    </p:spTree>
    <p:extLst>
      <p:ext uri="{BB962C8B-B14F-4D97-AF65-F5344CB8AC3E}">
        <p14:creationId xmlns:p14="http://schemas.microsoft.com/office/powerpoint/2010/main" val="6511369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305800" cy="1143000"/>
          </a:xfrm>
        </p:spPr>
        <p:txBody>
          <a:bodyPr>
            <a:noAutofit/>
          </a:bodyPr>
          <a:lstStyle/>
          <a:p>
            <a:pPr algn="ctr"/>
            <a:r>
              <a:rPr lang="en-US" sz="3600" b="1" dirty="0">
                <a:solidFill>
                  <a:srgbClr val="002060"/>
                </a:solidFill>
                <a:effectLst>
                  <a:outerShdw blurRad="38100" dist="38100" dir="2700000" algn="tl">
                    <a:srgbClr val="000000">
                      <a:alpha val="43137"/>
                    </a:srgbClr>
                  </a:outerShdw>
                </a:effectLst>
              </a:rPr>
              <a:t>2021</a:t>
            </a:r>
            <a:br>
              <a:rPr lang="en-US" sz="3600" b="1" dirty="0">
                <a:solidFill>
                  <a:srgbClr val="002060"/>
                </a:solidFill>
                <a:effectLst>
                  <a:outerShdw blurRad="38100" dist="38100" dir="2700000" algn="tl">
                    <a:srgbClr val="000000">
                      <a:alpha val="43137"/>
                    </a:srgbClr>
                  </a:outerShdw>
                </a:effectLst>
              </a:rPr>
            </a:br>
            <a:r>
              <a:rPr lang="en-US" sz="3600" b="1" dirty="0">
                <a:solidFill>
                  <a:srgbClr val="002060"/>
                </a:solidFill>
                <a:effectLst>
                  <a:outerShdw blurRad="38100" dist="38100" dir="2700000" algn="tl">
                    <a:srgbClr val="000000">
                      <a:alpha val="43137"/>
                    </a:srgbClr>
                  </a:outerShdw>
                </a:effectLst>
              </a:rPr>
              <a:t>New York Health Care Workers Protected Against Vaccine Mandates</a:t>
            </a:r>
          </a:p>
        </p:txBody>
      </p:sp>
      <p:sp>
        <p:nvSpPr>
          <p:cNvPr id="3" name="Content Placeholder 2"/>
          <p:cNvSpPr>
            <a:spLocks noGrp="1"/>
          </p:cNvSpPr>
          <p:nvPr>
            <p:ph idx="4294967295"/>
          </p:nvPr>
        </p:nvSpPr>
        <p:spPr>
          <a:xfrm>
            <a:off x="457200" y="2743200"/>
            <a:ext cx="8229600" cy="3722688"/>
          </a:xfrm>
        </p:spPr>
        <p:txBody>
          <a:bodyPr>
            <a:normAutofit fontScale="85000" lnSpcReduction="20000"/>
          </a:bodyPr>
          <a:lstStyle/>
          <a:p>
            <a:pPr marL="0" indent="0">
              <a:buNone/>
            </a:pPr>
            <a:r>
              <a:rPr lang="en-US" sz="2800" b="1" dirty="0">
                <a:solidFill>
                  <a:srgbClr val="000066"/>
                </a:solidFill>
              </a:rPr>
              <a:t>On September 14</a:t>
            </a:r>
            <a:r>
              <a:rPr lang="en-US" sz="2800" dirty="0">
                <a:solidFill>
                  <a:srgbClr val="000066"/>
                </a:solidFill>
              </a:rPr>
              <a:t>, Judge David N. Hurd of the US District Court in Utica, New York issued a TRO on behalf of the medical professionals who hold, “sincere religious beliefs [which] compel them to refuse the COVID-19 vaccines that are currently available.” </a:t>
            </a:r>
          </a:p>
          <a:p>
            <a:pPr marL="0" indent="0">
              <a:buNone/>
            </a:pPr>
            <a:r>
              <a:rPr lang="en-US" sz="2800" dirty="0">
                <a:solidFill>
                  <a:srgbClr val="000066"/>
                </a:solidFill>
              </a:rPr>
              <a:t>The court ordered that 1) the vaccine mandate is suspended to the extent the DOH is barred from forcing employers to deny or revoke religious exemptions, 2) DOH is barred from interfering with religious exemptions going forward or with prior exemptions, and 3) DOH is barred from taking any action against plaintiffs for seeking or having a religious exemption</a:t>
            </a:r>
          </a:p>
          <a:p>
            <a:pPr marL="0" indent="0">
              <a:buNone/>
            </a:pPr>
            <a:endParaRPr lang="en-US" sz="2800" dirty="0">
              <a:solidFill>
                <a:srgbClr val="000066"/>
              </a:solidFill>
            </a:endParaRPr>
          </a:p>
        </p:txBody>
      </p:sp>
    </p:spTree>
    <p:extLst>
      <p:ext uri="{BB962C8B-B14F-4D97-AF65-F5344CB8AC3E}">
        <p14:creationId xmlns:p14="http://schemas.microsoft.com/office/powerpoint/2010/main" val="7984369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542288"/>
          </a:xfrm>
        </p:spPr>
        <p:txBody>
          <a:bodyPr>
            <a:noAutofit/>
          </a:bodyPr>
          <a:lstStyle/>
          <a:p>
            <a:pPr algn="ctr"/>
            <a:r>
              <a:rPr lang="en-US" sz="5400" b="1" dirty="0">
                <a:solidFill>
                  <a:srgbClr val="002060"/>
                </a:solidFill>
                <a:effectLst>
                  <a:outerShdw blurRad="38100" dist="38100" dir="2700000" algn="tl">
                    <a:srgbClr val="000000">
                      <a:alpha val="43137"/>
                    </a:srgbClr>
                  </a:outerShdw>
                </a:effectLst>
              </a:rPr>
              <a:t>2020 COVID</a:t>
            </a:r>
            <a:br>
              <a:rPr lang="en-US" sz="5400" b="1" dirty="0">
                <a:solidFill>
                  <a:srgbClr val="002060"/>
                </a:solidFill>
                <a:effectLst>
                  <a:outerShdw blurRad="38100" dist="38100" dir="2700000" algn="tl">
                    <a:srgbClr val="000000">
                      <a:alpha val="43137"/>
                    </a:srgbClr>
                  </a:outerShdw>
                </a:effectLst>
              </a:rPr>
            </a:br>
            <a:r>
              <a:rPr lang="en-US" sz="5400" b="1" dirty="0">
                <a:solidFill>
                  <a:srgbClr val="002060"/>
                </a:solidFill>
                <a:effectLst>
                  <a:outerShdw blurRad="38100" dist="38100" dir="2700000" algn="tl">
                    <a:srgbClr val="000000">
                      <a:alpha val="43137"/>
                    </a:srgbClr>
                  </a:outerShdw>
                </a:effectLst>
              </a:rPr>
              <a:t>FEDERAL POWER</a:t>
            </a:r>
          </a:p>
        </p:txBody>
      </p:sp>
      <p:sp>
        <p:nvSpPr>
          <p:cNvPr id="3" name="Content Placeholder 2">
            <a:extLst>
              <a:ext uri="{FF2B5EF4-FFF2-40B4-BE49-F238E27FC236}">
                <a16:creationId xmlns:a16="http://schemas.microsoft.com/office/drawing/2014/main" id="{AADB04EE-9AFA-4172-AD65-4E49DD85F2DF}"/>
              </a:ext>
            </a:extLst>
          </p:cNvPr>
          <p:cNvSpPr>
            <a:spLocks noGrp="1"/>
          </p:cNvSpPr>
          <p:nvPr>
            <p:ph idx="1"/>
          </p:nvPr>
        </p:nvSpPr>
        <p:spPr>
          <a:xfrm>
            <a:off x="457200" y="2667000"/>
            <a:ext cx="8229600" cy="3657600"/>
          </a:xfrm>
        </p:spPr>
        <p:txBody>
          <a:bodyPr>
            <a:normAutofit/>
          </a:bodyPr>
          <a:lstStyle/>
          <a:p>
            <a:r>
              <a:rPr lang="en-US" sz="2800" b="1" dirty="0">
                <a:solidFill>
                  <a:srgbClr val="000066"/>
                </a:solidFill>
              </a:rPr>
              <a:t>Travel Restrictions</a:t>
            </a:r>
          </a:p>
          <a:p>
            <a:r>
              <a:rPr lang="en-US" sz="2800" b="1" dirty="0">
                <a:solidFill>
                  <a:srgbClr val="000066"/>
                </a:solidFill>
              </a:rPr>
              <a:t>Interstate Commerce</a:t>
            </a:r>
          </a:p>
          <a:p>
            <a:r>
              <a:rPr lang="en-US" sz="2800" b="1" dirty="0">
                <a:solidFill>
                  <a:srgbClr val="000066"/>
                </a:solidFill>
              </a:rPr>
              <a:t>Access to Products</a:t>
            </a:r>
          </a:p>
          <a:p>
            <a:r>
              <a:rPr lang="en-US" sz="2800" b="1" dirty="0">
                <a:solidFill>
                  <a:srgbClr val="000066"/>
                </a:solidFill>
              </a:rPr>
              <a:t>Individual Unemployment Relief</a:t>
            </a:r>
          </a:p>
          <a:p>
            <a:r>
              <a:rPr lang="en-US" sz="2800" b="1" dirty="0">
                <a:solidFill>
                  <a:srgbClr val="000066"/>
                </a:solidFill>
              </a:rPr>
              <a:t>Individual Financial Relief</a:t>
            </a:r>
          </a:p>
          <a:p>
            <a:r>
              <a:rPr lang="en-US" sz="2800" b="1" dirty="0">
                <a:solidFill>
                  <a:srgbClr val="000066"/>
                </a:solidFill>
              </a:rPr>
              <a:t>Funds to State Public Health Emergencies</a:t>
            </a:r>
          </a:p>
        </p:txBody>
      </p:sp>
    </p:spTree>
    <p:extLst>
      <p:ext uri="{BB962C8B-B14F-4D97-AF65-F5344CB8AC3E}">
        <p14:creationId xmlns:p14="http://schemas.microsoft.com/office/powerpoint/2010/main" val="9113370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542288"/>
          </a:xfrm>
        </p:spPr>
        <p:txBody>
          <a:bodyPr>
            <a:noAutofit/>
          </a:bodyPr>
          <a:lstStyle/>
          <a:p>
            <a:pPr algn="ctr"/>
            <a:r>
              <a:rPr lang="en-US" sz="5400" b="1" dirty="0">
                <a:solidFill>
                  <a:srgbClr val="002060"/>
                </a:solidFill>
                <a:effectLst>
                  <a:outerShdw blurRad="38100" dist="38100" dir="2700000" algn="tl">
                    <a:srgbClr val="000000">
                      <a:alpha val="43137"/>
                    </a:srgbClr>
                  </a:outerShdw>
                </a:effectLst>
              </a:rPr>
              <a:t>2021 COVID</a:t>
            </a:r>
            <a:br>
              <a:rPr lang="en-US" sz="5400" b="1" dirty="0">
                <a:solidFill>
                  <a:srgbClr val="002060"/>
                </a:solidFill>
                <a:effectLst>
                  <a:outerShdw blurRad="38100" dist="38100" dir="2700000" algn="tl">
                    <a:srgbClr val="000000">
                      <a:alpha val="43137"/>
                    </a:srgbClr>
                  </a:outerShdw>
                </a:effectLst>
              </a:rPr>
            </a:br>
            <a:r>
              <a:rPr lang="en-US" sz="5400" b="1" dirty="0">
                <a:solidFill>
                  <a:srgbClr val="002060"/>
                </a:solidFill>
                <a:effectLst>
                  <a:outerShdw blurRad="38100" dist="38100" dir="2700000" algn="tl">
                    <a:srgbClr val="000000">
                      <a:alpha val="43137"/>
                    </a:srgbClr>
                  </a:outerShdw>
                </a:effectLst>
              </a:rPr>
              <a:t>FEDERAL POWER</a:t>
            </a:r>
          </a:p>
        </p:txBody>
      </p:sp>
      <p:sp>
        <p:nvSpPr>
          <p:cNvPr id="3" name="Content Placeholder 2">
            <a:extLst>
              <a:ext uri="{FF2B5EF4-FFF2-40B4-BE49-F238E27FC236}">
                <a16:creationId xmlns:a16="http://schemas.microsoft.com/office/drawing/2014/main" id="{AADB04EE-9AFA-4172-AD65-4E49DD85F2DF}"/>
              </a:ext>
            </a:extLst>
          </p:cNvPr>
          <p:cNvSpPr>
            <a:spLocks noGrp="1"/>
          </p:cNvSpPr>
          <p:nvPr>
            <p:ph idx="1"/>
          </p:nvPr>
        </p:nvSpPr>
        <p:spPr>
          <a:xfrm>
            <a:off x="457200" y="2667000"/>
            <a:ext cx="8229600" cy="3657600"/>
          </a:xfrm>
        </p:spPr>
        <p:txBody>
          <a:bodyPr>
            <a:normAutofit/>
          </a:bodyPr>
          <a:lstStyle/>
          <a:p>
            <a:r>
              <a:rPr lang="en-US" sz="3200" b="1" dirty="0">
                <a:solidFill>
                  <a:srgbClr val="000066"/>
                </a:solidFill>
              </a:rPr>
              <a:t>Federal Employee Vaccine Mandates</a:t>
            </a:r>
          </a:p>
          <a:p>
            <a:r>
              <a:rPr lang="en-US" sz="3200" b="1" dirty="0">
                <a:solidFill>
                  <a:srgbClr val="000066"/>
                </a:solidFill>
              </a:rPr>
              <a:t>Private Employees 100 or more OSHA</a:t>
            </a:r>
          </a:p>
        </p:txBody>
      </p:sp>
    </p:spTree>
    <p:extLst>
      <p:ext uri="{BB962C8B-B14F-4D97-AF65-F5344CB8AC3E}">
        <p14:creationId xmlns:p14="http://schemas.microsoft.com/office/powerpoint/2010/main" val="36481326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542288"/>
          </a:xfrm>
        </p:spPr>
        <p:txBody>
          <a:bodyPr>
            <a:noAutofit/>
          </a:bodyPr>
          <a:lstStyle/>
          <a:p>
            <a:pPr algn="ctr"/>
            <a:r>
              <a:rPr lang="en-US" sz="5400" b="1" dirty="0">
                <a:solidFill>
                  <a:srgbClr val="002060"/>
                </a:solidFill>
                <a:effectLst>
                  <a:outerShdw blurRad="38100" dist="38100" dir="2700000" algn="tl">
                    <a:srgbClr val="000000">
                      <a:alpha val="43137"/>
                    </a:srgbClr>
                  </a:outerShdw>
                </a:effectLst>
              </a:rPr>
              <a:t>2021 COVID</a:t>
            </a:r>
            <a:br>
              <a:rPr lang="en-US" sz="5400" b="1" dirty="0">
                <a:solidFill>
                  <a:srgbClr val="002060"/>
                </a:solidFill>
                <a:effectLst>
                  <a:outerShdw blurRad="38100" dist="38100" dir="2700000" algn="tl">
                    <a:srgbClr val="000000">
                      <a:alpha val="43137"/>
                    </a:srgbClr>
                  </a:outerShdw>
                </a:effectLst>
              </a:rPr>
            </a:br>
            <a:r>
              <a:rPr lang="en-US" sz="5400" b="1" dirty="0">
                <a:solidFill>
                  <a:srgbClr val="002060"/>
                </a:solidFill>
                <a:effectLst>
                  <a:outerShdw blurRad="38100" dist="38100" dir="2700000" algn="tl">
                    <a:srgbClr val="000000">
                      <a:alpha val="43137"/>
                    </a:srgbClr>
                  </a:outerShdw>
                </a:effectLst>
              </a:rPr>
              <a:t>Courts</a:t>
            </a:r>
          </a:p>
        </p:txBody>
      </p:sp>
      <p:sp>
        <p:nvSpPr>
          <p:cNvPr id="3" name="Content Placeholder 2">
            <a:extLst>
              <a:ext uri="{FF2B5EF4-FFF2-40B4-BE49-F238E27FC236}">
                <a16:creationId xmlns:a16="http://schemas.microsoft.com/office/drawing/2014/main" id="{AADB04EE-9AFA-4172-AD65-4E49DD85F2DF}"/>
              </a:ext>
            </a:extLst>
          </p:cNvPr>
          <p:cNvSpPr>
            <a:spLocks noGrp="1"/>
          </p:cNvSpPr>
          <p:nvPr>
            <p:ph idx="1"/>
          </p:nvPr>
        </p:nvSpPr>
        <p:spPr>
          <a:xfrm>
            <a:off x="457200" y="3431345"/>
            <a:ext cx="8229600" cy="1676400"/>
          </a:xfrm>
        </p:spPr>
        <p:txBody>
          <a:bodyPr>
            <a:normAutofit lnSpcReduction="10000"/>
          </a:bodyPr>
          <a:lstStyle/>
          <a:p>
            <a:pPr marL="0" indent="0" algn="ctr">
              <a:buNone/>
            </a:pPr>
            <a:r>
              <a:rPr lang="en-US" sz="3200" b="1" dirty="0">
                <a:solidFill>
                  <a:srgbClr val="000066"/>
                </a:solidFill>
              </a:rPr>
              <a:t>Thousands of cases going forward</a:t>
            </a:r>
          </a:p>
          <a:p>
            <a:pPr marL="0" indent="0" algn="ctr">
              <a:buNone/>
            </a:pPr>
            <a:endParaRPr lang="en-US" sz="3200" b="1" dirty="0">
              <a:solidFill>
                <a:srgbClr val="000066"/>
              </a:solidFill>
            </a:endParaRPr>
          </a:p>
          <a:p>
            <a:pPr marL="0" indent="0" algn="ctr">
              <a:buNone/>
            </a:pPr>
            <a:r>
              <a:rPr lang="en-US" sz="3200" b="1" dirty="0">
                <a:solidFill>
                  <a:srgbClr val="000066"/>
                </a:solidFill>
              </a:rPr>
              <a:t>Righttorefuse.org Legal Referral Menu</a:t>
            </a:r>
          </a:p>
        </p:txBody>
      </p:sp>
    </p:spTree>
    <p:extLst>
      <p:ext uri="{BB962C8B-B14F-4D97-AF65-F5344CB8AC3E}">
        <p14:creationId xmlns:p14="http://schemas.microsoft.com/office/powerpoint/2010/main" val="1222920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6" name="Rectangle 6"/>
          <p:cNvSpPr>
            <a:spLocks noChangeArrowheads="1"/>
          </p:cNvSpPr>
          <p:nvPr/>
        </p:nvSpPr>
        <p:spPr bwMode="auto">
          <a:xfrm>
            <a:off x="838200" y="2362200"/>
            <a:ext cx="7467600" cy="3404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a:noFill/>
                </a:ln>
                <a:solidFill>
                  <a:srgbClr val="000066"/>
                </a:solidFill>
                <a:effectLst>
                  <a:outerShdw blurRad="38100" dist="38100" dir="2700000" algn="tl">
                    <a:srgbClr val="000000"/>
                  </a:outerShdw>
                </a:effectLst>
                <a:uLnTx/>
                <a:uFillTx/>
              </a:rPr>
              <a:t>NATIONAL HEALTH FREEDOM </a:t>
            </a:r>
            <a:r>
              <a:rPr kumimoji="0" lang="en-US" sz="3600" b="1" i="0" u="sng" strike="noStrike" kern="0" cap="none" spc="0" normalizeH="0" baseline="0" noProof="0" dirty="0">
                <a:ln>
                  <a:noFill/>
                </a:ln>
                <a:solidFill>
                  <a:srgbClr val="C00000"/>
                </a:solidFill>
                <a:effectLst>
                  <a:outerShdw blurRad="38100" dist="38100" dir="2700000" algn="tl">
                    <a:srgbClr val="000000"/>
                  </a:outerShdw>
                </a:effectLst>
                <a:uLnTx/>
                <a:uFillTx/>
              </a:rPr>
              <a:t>ACTION</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1" u="none" strike="noStrike" kern="0" cap="none" spc="0" normalizeH="0" baseline="0" noProof="0" dirty="0">
                <a:ln>
                  <a:noFill/>
                </a:ln>
                <a:solidFill>
                  <a:srgbClr val="000066"/>
                </a:solidFill>
                <a:effectLst>
                  <a:outerShdw blurRad="38100" dist="38100" dir="2700000" algn="tl">
                    <a:srgbClr val="000000"/>
                  </a:outerShdw>
                </a:effectLst>
                <a:uLnTx/>
                <a:uFillTx/>
              </a:rPr>
              <a:t>A 501 (c ) 4 Lobbying Organization</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n-US" sz="1600" b="1" i="1" u="none" strike="noStrike" kern="0" cap="none" spc="0" normalizeH="0" baseline="0" noProof="0" dirty="0">
                <a:ln>
                  <a:noFill/>
                </a:ln>
                <a:solidFill>
                  <a:srgbClr val="000066"/>
                </a:solidFill>
                <a:effectLst>
                  <a:outerShdw blurRad="38100" dist="38100" dir="2700000" algn="tl">
                    <a:srgbClr val="000000"/>
                  </a:outerShdw>
                </a:effectLst>
                <a:uLnTx/>
                <a:uFillTx/>
              </a:rPr>
              <a:t>Diane Miller JD</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n-US" sz="1600" b="1" i="1" u="none" strike="noStrike" kern="0" cap="none" spc="0" normalizeH="0" baseline="0" noProof="0" dirty="0">
                <a:ln>
                  <a:noFill/>
                </a:ln>
                <a:solidFill>
                  <a:srgbClr val="000066"/>
                </a:solidFill>
                <a:effectLst>
                  <a:outerShdw blurRad="38100" dist="38100" dir="2700000" algn="tl">
                    <a:srgbClr val="000000"/>
                  </a:outerShdw>
                </a:effectLst>
                <a:uLnTx/>
                <a:uFillTx/>
              </a:rPr>
              <a:t>Director of Law and Public Policy</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n-US" sz="1600" b="1" i="1" u="none" strike="noStrike" kern="0" cap="none" spc="0" normalizeH="0" baseline="0" noProof="0" dirty="0">
                <a:ln>
                  <a:noFill/>
                </a:ln>
                <a:solidFill>
                  <a:srgbClr val="000066"/>
                </a:solidFill>
                <a:effectLst>
                  <a:outerShdw blurRad="38100" dist="38100" dir="2700000" algn="tl">
                    <a:srgbClr val="000000"/>
                  </a:outerShdw>
                </a:effectLst>
                <a:uLnTx/>
                <a:uFillTx/>
              </a:rPr>
              <a:t>PMB 218,  2136 Ford Parkway  </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n-US" sz="1600" b="1" i="1" u="none" strike="noStrike" kern="0" cap="none" spc="0" normalizeH="0" baseline="0" noProof="0" dirty="0">
                <a:ln>
                  <a:noFill/>
                </a:ln>
                <a:solidFill>
                  <a:srgbClr val="000066"/>
                </a:solidFill>
                <a:effectLst>
                  <a:outerShdw blurRad="38100" dist="38100" dir="2700000" algn="tl">
                    <a:srgbClr val="000000"/>
                  </a:outerShdw>
                </a:effectLst>
                <a:uLnTx/>
                <a:uFillTx/>
              </a:rPr>
              <a:t>St. Paul, MN  55116-1863</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n-US" sz="1800" b="1" i="1" u="none" strike="noStrike" kern="0" cap="none" spc="0" normalizeH="0" baseline="0" noProof="0" dirty="0">
                <a:ln>
                  <a:noFill/>
                </a:ln>
                <a:solidFill>
                  <a:srgbClr val="000066"/>
                </a:solidFill>
                <a:effectLst>
                  <a:outerShdw blurRad="38100" dist="38100" dir="2700000" algn="tl">
                    <a:srgbClr val="000000"/>
                  </a:outerShdw>
                </a:effectLst>
                <a:uLnTx/>
                <a:uFillTx/>
              </a:rPr>
              <a:t>E-mail: </a:t>
            </a:r>
            <a:r>
              <a:rPr kumimoji="0" lang="en-US" sz="1800" b="1" i="1" u="none" strike="noStrike" kern="0" cap="none" spc="0" normalizeH="0" baseline="0" noProof="0" dirty="0">
                <a:ln>
                  <a:noFill/>
                </a:ln>
                <a:solidFill>
                  <a:srgbClr val="000066"/>
                </a:solidFill>
                <a:effectLst>
                  <a:outerShdw blurRad="38100" dist="38100" dir="2700000" algn="tl">
                    <a:srgbClr val="000000"/>
                  </a:outerShdw>
                </a:effectLst>
                <a:uLnTx/>
                <a:uFillTx/>
                <a:hlinkClick r:id="rId2">
                  <a:extLst>
                    <a:ext uri="{A12FA001-AC4F-418D-AE19-62706E023703}">
                      <ahyp:hlinkClr xmlns:ahyp="http://schemas.microsoft.com/office/drawing/2018/hyperlinkcolor" val="tx"/>
                    </a:ext>
                  </a:extLst>
                </a:hlinkClick>
              </a:rPr>
              <a:t>similars@aol.com</a:t>
            </a:r>
            <a:endParaRPr kumimoji="0" lang="en-US" sz="1800" b="1" i="1" u="none" strike="noStrike" kern="0" cap="none" spc="0" normalizeH="0" baseline="0" noProof="0" dirty="0">
              <a:ln>
                <a:noFill/>
              </a:ln>
              <a:solidFill>
                <a:srgbClr val="000066"/>
              </a:solidFill>
              <a:effectLst>
                <a:outerShdw blurRad="38100" dist="38100" dir="2700000" algn="tl">
                  <a:srgbClr val="000000"/>
                </a:outerShdw>
              </a:effectLst>
              <a:uLnTx/>
              <a:uFillTx/>
            </a:endParaRPr>
          </a:p>
          <a:p>
            <a:pPr marL="0" marR="0" lvl="0" indent="0" algn="r" defTabSz="914400" eaLnBrk="1" fontAlgn="auto" latinLnBrk="0" hangingPunct="1">
              <a:lnSpc>
                <a:spcPct val="100000"/>
              </a:lnSpc>
              <a:spcBef>
                <a:spcPts val="0"/>
              </a:spcBef>
              <a:spcAft>
                <a:spcPts val="0"/>
              </a:spcAft>
              <a:buClrTx/>
              <a:buSzTx/>
              <a:buFontTx/>
              <a:buNone/>
              <a:tabLst/>
              <a:defRPr/>
            </a:pPr>
            <a:r>
              <a:rPr kumimoji="0" lang="en-US" sz="1800" b="1" i="1" u="none" strike="noStrike" kern="0" cap="none" spc="0" normalizeH="0" baseline="0" noProof="0" dirty="0">
                <a:ln>
                  <a:noFill/>
                </a:ln>
                <a:solidFill>
                  <a:srgbClr val="000066"/>
                </a:solidFill>
                <a:effectLst>
                  <a:outerShdw blurRad="38100" dist="38100" dir="2700000" algn="tl">
                    <a:srgbClr val="000000"/>
                  </a:outerShdw>
                </a:effectLst>
                <a:uLnTx/>
                <a:uFillTx/>
              </a:rPr>
              <a:t>651-470-7367</a:t>
            </a:r>
          </a:p>
          <a:p>
            <a:pPr marL="0" marR="0" lvl="0" indent="0" defTabSz="914400" eaLnBrk="1" fontAlgn="auto" latinLnBrk="0" hangingPunct="1">
              <a:lnSpc>
                <a:spcPct val="90000"/>
              </a:lnSpc>
              <a:spcBef>
                <a:spcPct val="50000"/>
              </a:spcBef>
              <a:spcAft>
                <a:spcPts val="0"/>
              </a:spcAft>
              <a:buClrTx/>
              <a:buSzTx/>
              <a:buFontTx/>
              <a:buNone/>
              <a:tabLst/>
              <a:defRPr/>
            </a:pPr>
            <a:endParaRPr kumimoji="0" lang="en-US" sz="1800" b="1" i="1" u="none" strike="noStrike" kern="0" cap="none" spc="0" normalizeH="0" baseline="0" noProof="0" dirty="0">
              <a:ln>
                <a:noFill/>
              </a:ln>
              <a:solidFill>
                <a:srgbClr val="FFFF66"/>
              </a:solidFill>
              <a:effectLst>
                <a:outerShdw blurRad="38100" dist="38100" dir="2700000" algn="tl">
                  <a:srgbClr val="000000"/>
                </a:outerShdw>
              </a:effectLst>
              <a:uLnTx/>
              <a:uFillTx/>
              <a:cs typeface="Times New Roman" pitchFamily="18" charset="0"/>
            </a:endParaRPr>
          </a:p>
        </p:txBody>
      </p:sp>
      <p:sp>
        <p:nvSpPr>
          <p:cNvPr id="2" name="Rectangle 1">
            <a:extLst>
              <a:ext uri="{FF2B5EF4-FFF2-40B4-BE49-F238E27FC236}">
                <a16:creationId xmlns:a16="http://schemas.microsoft.com/office/drawing/2014/main" id="{5B4DDFBA-F855-4742-8B06-F8C14654D5F9}"/>
              </a:ext>
            </a:extLst>
          </p:cNvPr>
          <p:cNvSpPr/>
          <p:nvPr/>
        </p:nvSpPr>
        <p:spPr>
          <a:xfrm>
            <a:off x="838200" y="1091791"/>
            <a:ext cx="7467600" cy="523220"/>
          </a:xfrm>
          <a:prstGeom prst="rect">
            <a:avLst/>
          </a:prstGeom>
        </p:spPr>
        <p:txBody>
          <a:bodyPr wrap="square">
            <a:spAutoFit/>
          </a:bodyPr>
          <a:lstStyle/>
          <a:p>
            <a:pPr lvl="0" algn="r" defTabSz="914400">
              <a:defRPr/>
            </a:pPr>
            <a:r>
              <a:rPr lang="en-US" sz="2800" b="1" i="1" kern="0" dirty="0">
                <a:solidFill>
                  <a:srgbClr val="C00000"/>
                </a:solidFill>
                <a:effectLst>
                  <a:outerShdw blurRad="38100" dist="38100" dir="2700000" algn="tl">
                    <a:srgbClr val="000000"/>
                  </a:outerShdw>
                </a:effectLst>
                <a:hlinkClick r:id="rId3">
                  <a:extLst>
                    <a:ext uri="{A12FA001-AC4F-418D-AE19-62706E023703}">
                      <ahyp:hlinkClr xmlns:ahyp="http://schemas.microsoft.com/office/drawing/2018/hyperlinkcolor" val="tx"/>
                    </a:ext>
                  </a:extLst>
                </a:hlinkClick>
              </a:rPr>
              <a:t>www.nationalhealthfreedomaction.org</a:t>
            </a:r>
            <a:r>
              <a:rPr lang="en-US" sz="2800" b="1" i="1" kern="0" dirty="0">
                <a:solidFill>
                  <a:srgbClr val="C00000"/>
                </a:solidFill>
                <a:effectLst>
                  <a:outerShdw blurRad="38100" dist="38100" dir="2700000" algn="tl">
                    <a:srgbClr val="000000"/>
                  </a:outerShdw>
                </a:effectLst>
              </a:rPr>
              <a:t>  </a:t>
            </a:r>
          </a:p>
        </p:txBody>
      </p:sp>
    </p:spTree>
    <p:extLst>
      <p:ext uri="{BB962C8B-B14F-4D97-AF65-F5344CB8AC3E}">
        <p14:creationId xmlns:p14="http://schemas.microsoft.com/office/powerpoint/2010/main" val="37415369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2493264"/>
          </a:xfrm>
        </p:spPr>
        <p:txBody>
          <a:bodyPr/>
          <a:lstStyle/>
          <a:p>
            <a:pPr algn="ctr"/>
            <a:br>
              <a:rPr lang="en-US" dirty="0"/>
            </a:br>
            <a:br>
              <a:rPr lang="en-US" dirty="0"/>
            </a:br>
            <a:br>
              <a:rPr lang="en-US" dirty="0"/>
            </a:br>
            <a:br>
              <a:rPr lang="en-US" dirty="0"/>
            </a:br>
            <a:br>
              <a:rPr lang="en-US" dirty="0"/>
            </a:br>
            <a:r>
              <a:rPr lang="en-US" dirty="0">
                <a:solidFill>
                  <a:srgbClr val="FF0000"/>
                </a:solidFill>
              </a:rPr>
              <a:t>National Health Freedom Coalition </a:t>
            </a:r>
            <a:br>
              <a:rPr lang="en-US" dirty="0">
                <a:solidFill>
                  <a:srgbClr val="FF0000"/>
                </a:solidFill>
              </a:rPr>
            </a:br>
            <a:r>
              <a:rPr lang="en-US" sz="2800" dirty="0">
                <a:solidFill>
                  <a:srgbClr val="FF0000"/>
                </a:solidFill>
              </a:rPr>
              <a:t>a non-profit educational organization</a:t>
            </a:r>
          </a:p>
        </p:txBody>
      </p:sp>
      <p:sp>
        <p:nvSpPr>
          <p:cNvPr id="3" name="Text Placeholder 2"/>
          <p:cNvSpPr>
            <a:spLocks noGrp="1"/>
          </p:cNvSpPr>
          <p:nvPr>
            <p:ph type="body" idx="1"/>
          </p:nvPr>
        </p:nvSpPr>
        <p:spPr>
          <a:xfrm>
            <a:off x="533400" y="4724400"/>
            <a:ext cx="7772400" cy="1509712"/>
          </a:xfrm>
        </p:spPr>
        <p:txBody>
          <a:bodyPr/>
          <a:lstStyle/>
          <a:p>
            <a:r>
              <a:rPr lang="en-US" dirty="0"/>
              <a:t>PMB 218,  2136 Ford Parkway,  St. Paul, MN , USA 55116-1863</a:t>
            </a:r>
          </a:p>
          <a:p>
            <a:r>
              <a:rPr lang="en-US" dirty="0"/>
              <a:t>www.nationalhealthfreedom.org </a:t>
            </a:r>
          </a:p>
          <a:p>
            <a:r>
              <a:rPr lang="en-US" dirty="0"/>
              <a:t> E-mail: similars@aol.com</a:t>
            </a:r>
          </a:p>
          <a:p>
            <a:endParaRPr lang="en-US" dirty="0"/>
          </a:p>
        </p:txBody>
      </p:sp>
    </p:spTree>
    <p:extLst>
      <p:ext uri="{BB962C8B-B14F-4D97-AF65-F5344CB8AC3E}">
        <p14:creationId xmlns:p14="http://schemas.microsoft.com/office/powerpoint/2010/main" val="2327828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685800" y="2286000"/>
            <a:ext cx="7620000" cy="3962400"/>
          </a:xfrm>
        </p:spPr>
        <p:txBody>
          <a:bodyPr>
            <a:normAutofit/>
          </a:bodyPr>
          <a:lstStyle/>
          <a:p>
            <a:pPr algn="ctr"/>
            <a:endParaRPr lang="en-US" sz="3400" b="1" dirty="0">
              <a:solidFill>
                <a:srgbClr val="C00000"/>
              </a:solidFill>
              <a:effectLst>
                <a:outerShdw blurRad="38100" dist="38100" dir="2700000" algn="tl">
                  <a:srgbClr val="000000">
                    <a:alpha val="43137"/>
                  </a:srgbClr>
                </a:outerShdw>
              </a:effectLst>
            </a:endParaRPr>
          </a:p>
          <a:p>
            <a:pPr algn="ctr"/>
            <a:r>
              <a:rPr lang="en-US" sz="3200" b="1" dirty="0">
                <a:solidFill>
                  <a:srgbClr val="C00000"/>
                </a:solidFill>
                <a:latin typeface="+mj-lt"/>
              </a:rPr>
              <a:t>State Law</a:t>
            </a:r>
          </a:p>
          <a:p>
            <a:pPr algn="ctr"/>
            <a:r>
              <a:rPr lang="en-US" sz="3200" b="1" dirty="0">
                <a:solidFill>
                  <a:srgbClr val="002060"/>
                </a:solidFill>
                <a:latin typeface="+mj-lt"/>
              </a:rPr>
              <a:t>Practicing the Healing Arts</a:t>
            </a:r>
            <a:br>
              <a:rPr lang="en-US" sz="3400" b="1" dirty="0">
                <a:solidFill>
                  <a:srgbClr val="002060"/>
                </a:solidFill>
                <a:latin typeface="+mj-lt"/>
              </a:rPr>
            </a:br>
            <a:br>
              <a:rPr lang="en-US" sz="3400" b="1" dirty="0">
                <a:latin typeface="+mj-lt"/>
              </a:rPr>
            </a:br>
            <a:r>
              <a:rPr lang="en-US" sz="3200" b="1" dirty="0">
                <a:solidFill>
                  <a:srgbClr val="C00000"/>
                </a:solidFill>
                <a:latin typeface="+mj-lt"/>
              </a:rPr>
              <a:t>Federal Law</a:t>
            </a:r>
          </a:p>
          <a:p>
            <a:pPr algn="ctr"/>
            <a:r>
              <a:rPr lang="en-US" sz="3200" b="1" dirty="0">
                <a:solidFill>
                  <a:srgbClr val="000066"/>
                </a:solidFill>
                <a:latin typeface="+mj-lt"/>
              </a:rPr>
              <a:t>Access to Products including Food and Dietary Supplements</a:t>
            </a:r>
          </a:p>
        </p:txBody>
      </p:sp>
      <p:sp>
        <p:nvSpPr>
          <p:cNvPr id="4" name="Content Placeholder 3">
            <a:extLst>
              <a:ext uri="{FF2B5EF4-FFF2-40B4-BE49-F238E27FC236}">
                <a16:creationId xmlns:a16="http://schemas.microsoft.com/office/drawing/2014/main" id="{FA7C9CE1-05EA-472E-AA95-1EC7CC48CF65}"/>
              </a:ext>
            </a:extLst>
          </p:cNvPr>
          <p:cNvSpPr>
            <a:spLocks noGrp="1"/>
          </p:cNvSpPr>
          <p:nvPr>
            <p:ph sz="half" idx="1"/>
          </p:nvPr>
        </p:nvSpPr>
        <p:spPr>
          <a:xfrm>
            <a:off x="838200" y="990600"/>
            <a:ext cx="7620000" cy="1752600"/>
          </a:xfrm>
        </p:spPr>
        <p:txBody>
          <a:bodyPr>
            <a:noAutofit/>
          </a:bodyPr>
          <a:lstStyle/>
          <a:p>
            <a:pPr marL="0" indent="0" algn="ctr">
              <a:buNone/>
            </a:pPr>
            <a:r>
              <a:rPr lang="en-US" sz="4800" b="1" dirty="0">
                <a:solidFill>
                  <a:srgbClr val="C00000"/>
                </a:solidFill>
                <a:latin typeface="+mj-lt"/>
              </a:rPr>
              <a:t>The Right to Heal </a:t>
            </a:r>
          </a:p>
          <a:p>
            <a:pPr marL="0" indent="0" algn="ctr">
              <a:buNone/>
            </a:pPr>
            <a:r>
              <a:rPr lang="en-US" sz="4800" b="1" dirty="0">
                <a:solidFill>
                  <a:srgbClr val="C00000"/>
                </a:solidFill>
                <a:latin typeface="+mj-lt"/>
              </a:rPr>
              <a:t>Yourself and Others</a:t>
            </a:r>
            <a:endParaRPr lang="en-US" sz="4800" dirty="0">
              <a:latin typeface="+mj-lt"/>
            </a:endParaRPr>
          </a:p>
        </p:txBody>
      </p:sp>
    </p:spTree>
    <p:extLst>
      <p:ext uri="{BB962C8B-B14F-4D97-AF65-F5344CB8AC3E}">
        <p14:creationId xmlns:p14="http://schemas.microsoft.com/office/powerpoint/2010/main" val="36430574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738" name="Rectangle 2"/>
          <p:cNvSpPr>
            <a:spLocks noGrp="1" noChangeArrowheads="1"/>
          </p:cNvSpPr>
          <p:nvPr>
            <p:ph type="title"/>
          </p:nvPr>
        </p:nvSpPr>
        <p:spPr>
          <a:xfrm>
            <a:off x="381000" y="495300"/>
            <a:ext cx="8229600" cy="1676400"/>
          </a:xfrm>
        </p:spPr>
        <p:txBody>
          <a:bodyPr>
            <a:normAutofit/>
          </a:bodyPr>
          <a:lstStyle/>
          <a:p>
            <a:pPr algn="ctr" eaLnBrk="1" hangingPunct="1">
              <a:defRPr/>
            </a:pPr>
            <a:r>
              <a:rPr lang="en-US" sz="5400" b="1" dirty="0">
                <a:solidFill>
                  <a:srgbClr val="C00000"/>
                </a:solidFill>
                <a:effectLst>
                  <a:outerShdw blurRad="38100" dist="38100" dir="2700000" algn="tl">
                    <a:srgbClr val="C0C0C0"/>
                  </a:outerShdw>
                </a:effectLst>
                <a:latin typeface="+mn-lt"/>
              </a:rPr>
              <a:t>U.S.</a:t>
            </a:r>
            <a:br>
              <a:rPr lang="en-US" sz="5400" b="1" dirty="0">
                <a:solidFill>
                  <a:srgbClr val="C00000"/>
                </a:solidFill>
                <a:effectLst>
                  <a:outerShdw blurRad="38100" dist="38100" dir="2700000" algn="tl">
                    <a:srgbClr val="C0C0C0"/>
                  </a:outerShdw>
                </a:effectLst>
                <a:latin typeface="+mn-lt"/>
              </a:rPr>
            </a:br>
            <a:r>
              <a:rPr lang="en-US" sz="4800" b="1" dirty="0">
                <a:solidFill>
                  <a:srgbClr val="C00000"/>
                </a:solidFill>
                <a:effectLst>
                  <a:outerShdw blurRad="38100" dist="38100" dir="2700000" algn="tl">
                    <a:srgbClr val="C0C0C0"/>
                  </a:outerShdw>
                </a:effectLst>
                <a:latin typeface="+mn-lt"/>
              </a:rPr>
              <a:t>Health Freedom Congress</a:t>
            </a:r>
          </a:p>
        </p:txBody>
      </p:sp>
      <p:sp>
        <p:nvSpPr>
          <p:cNvPr id="628739" name="Rectangle 3"/>
          <p:cNvSpPr>
            <a:spLocks noGrp="1" noChangeArrowheads="1"/>
          </p:cNvSpPr>
          <p:nvPr>
            <p:ph idx="1"/>
          </p:nvPr>
        </p:nvSpPr>
        <p:spPr>
          <a:xfrm>
            <a:off x="685800" y="5334000"/>
            <a:ext cx="7772400" cy="1219200"/>
          </a:xfrm>
        </p:spPr>
        <p:txBody>
          <a:bodyPr>
            <a:normAutofit/>
          </a:bodyPr>
          <a:lstStyle/>
          <a:p>
            <a:pPr algn="ctr" eaLnBrk="1" hangingPunct="1">
              <a:lnSpc>
                <a:spcPct val="90000"/>
              </a:lnSpc>
              <a:buFontTx/>
              <a:buNone/>
              <a:defRPr/>
            </a:pPr>
            <a:r>
              <a:rPr lang="en-US" sz="4800" b="1" dirty="0">
                <a:solidFill>
                  <a:srgbClr val="C00000"/>
                </a:solidFill>
                <a:effectLst>
                  <a:outerShdw blurRad="38100" dist="38100" dir="2700000" algn="tl">
                    <a:srgbClr val="C0C0C0"/>
                  </a:outerShdw>
                </a:effectLst>
              </a:rPr>
              <a:t>Voting Members</a:t>
            </a:r>
            <a:endParaRPr lang="en-US" sz="2400" b="1" dirty="0">
              <a:solidFill>
                <a:srgbClr val="FFFF00"/>
              </a:solidFill>
              <a:effectLst>
                <a:outerShdw blurRad="38100" dist="38100" dir="2700000" algn="tl">
                  <a:srgbClr val="000000">
                    <a:alpha val="43137"/>
                  </a:srgbClr>
                </a:outerShdw>
              </a:effectLst>
            </a:endParaRPr>
          </a:p>
        </p:txBody>
      </p:sp>
      <p:pic>
        <p:nvPicPr>
          <p:cNvPr id="5"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46119" y="2362200"/>
            <a:ext cx="3899362"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84032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738" name="Rectangle 2"/>
          <p:cNvSpPr>
            <a:spLocks noGrp="1" noChangeArrowheads="1"/>
          </p:cNvSpPr>
          <p:nvPr>
            <p:ph type="title"/>
          </p:nvPr>
        </p:nvSpPr>
        <p:spPr>
          <a:xfrm>
            <a:off x="304800" y="762000"/>
            <a:ext cx="8001000" cy="4495800"/>
          </a:xfrm>
        </p:spPr>
        <p:txBody>
          <a:bodyPr/>
          <a:lstStyle/>
          <a:p>
            <a:pPr eaLnBrk="1" hangingPunct="1">
              <a:defRPr/>
            </a:pPr>
            <a:endParaRPr lang="en-US" sz="4800" b="1" dirty="0">
              <a:solidFill>
                <a:srgbClr val="000099"/>
              </a:solidFill>
              <a:effectLst>
                <a:outerShdw blurRad="38100" dist="38100" dir="2700000" algn="tl">
                  <a:srgbClr val="C0C0C0"/>
                </a:outerShdw>
              </a:effectLst>
            </a:endParaRPr>
          </a:p>
        </p:txBody>
      </p:sp>
      <p:sp>
        <p:nvSpPr>
          <p:cNvPr id="628739" name="Rectangle 3"/>
          <p:cNvSpPr>
            <a:spLocks noGrp="1" noChangeArrowheads="1"/>
          </p:cNvSpPr>
          <p:nvPr>
            <p:ph idx="1"/>
          </p:nvPr>
        </p:nvSpPr>
        <p:spPr>
          <a:xfrm>
            <a:off x="685800" y="4876800"/>
            <a:ext cx="7772400" cy="762000"/>
          </a:xfrm>
        </p:spPr>
        <p:txBody>
          <a:bodyPr/>
          <a:lstStyle/>
          <a:p>
            <a:pPr algn="r" eaLnBrk="1" hangingPunct="1">
              <a:lnSpc>
                <a:spcPct val="90000"/>
              </a:lnSpc>
              <a:buFontTx/>
              <a:buNone/>
              <a:defRPr/>
            </a:pPr>
            <a:r>
              <a:rPr lang="en-US" sz="4800" dirty="0">
                <a:solidFill>
                  <a:srgbClr val="FFFF00"/>
                </a:solidFill>
                <a:effectLst>
                  <a:outerShdw blurRad="38100" dist="38100" dir="2700000" algn="tl">
                    <a:srgbClr val="C0C0C0"/>
                  </a:outerShdw>
                </a:effectLst>
              </a:rPr>
              <a:t> </a:t>
            </a:r>
            <a:endParaRPr lang="en-US" sz="6000" dirty="0">
              <a:solidFill>
                <a:srgbClr val="FFFF99"/>
              </a:solidFill>
              <a:effectLst>
                <a:outerShdw blurRad="38100" dist="38100" dir="2700000" algn="tl">
                  <a:srgbClr val="C0C0C0"/>
                </a:outerShdw>
              </a:effectLst>
            </a:endParaRPr>
          </a:p>
        </p:txBody>
      </p:sp>
      <p:pic>
        <p:nvPicPr>
          <p:cNvPr id="3" name="Picture 2">
            <a:extLst>
              <a:ext uri="{FF2B5EF4-FFF2-40B4-BE49-F238E27FC236}">
                <a16:creationId xmlns:a16="http://schemas.microsoft.com/office/drawing/2014/main" id="{20B7F91F-3494-48FD-9E96-D8BDDF90C0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762000"/>
            <a:ext cx="8839200" cy="4980682"/>
          </a:xfrm>
          <a:prstGeom prst="rect">
            <a:avLst/>
          </a:prstGeom>
        </p:spPr>
      </p:pic>
    </p:spTree>
    <p:extLst>
      <p:ext uri="{BB962C8B-B14F-4D97-AF65-F5344CB8AC3E}">
        <p14:creationId xmlns:p14="http://schemas.microsoft.com/office/powerpoint/2010/main" val="9957529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4191000"/>
          </a:xfrm>
        </p:spPr>
        <p:txBody>
          <a:bodyPr>
            <a:normAutofit/>
          </a:bodyPr>
          <a:lstStyle/>
          <a:p>
            <a:r>
              <a:rPr lang="en-US" sz="8000" dirty="0"/>
              <a:t>Principles of Health Freedom</a:t>
            </a:r>
          </a:p>
        </p:txBody>
      </p:sp>
    </p:spTree>
    <p:extLst>
      <p:ext uri="{BB962C8B-B14F-4D97-AF65-F5344CB8AC3E}">
        <p14:creationId xmlns:p14="http://schemas.microsoft.com/office/powerpoint/2010/main" val="37016254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0914" name="Rectangle 2"/>
          <p:cNvSpPr>
            <a:spLocks noGrp="1" noChangeArrowheads="1"/>
          </p:cNvSpPr>
          <p:nvPr>
            <p:ph type="title"/>
          </p:nvPr>
        </p:nvSpPr>
        <p:spPr>
          <a:xfrm>
            <a:off x="685800" y="1111348"/>
            <a:ext cx="7772400" cy="4114800"/>
          </a:xfrm>
        </p:spPr>
        <p:txBody>
          <a:bodyPr>
            <a:normAutofit/>
          </a:bodyPr>
          <a:lstStyle/>
          <a:p>
            <a:pPr eaLnBrk="1" hangingPunct="1">
              <a:defRPr/>
            </a:pPr>
            <a:r>
              <a:rPr lang="en-US" sz="4000" b="1" dirty="0">
                <a:solidFill>
                  <a:srgbClr val="C00000"/>
                </a:solidFill>
                <a:effectLst>
                  <a:outerShdw blurRad="38100" dist="38100" dir="2700000" algn="tl">
                    <a:srgbClr val="C0C0C0"/>
                  </a:outerShdw>
                </a:effectLst>
              </a:rPr>
              <a:t>Principle  #1.</a:t>
            </a:r>
            <a:br>
              <a:rPr lang="en-US" sz="4000" b="1" dirty="0">
                <a:solidFill>
                  <a:srgbClr val="C00000"/>
                </a:solidFill>
                <a:effectLst>
                  <a:outerShdw blurRad="38100" dist="38100" dir="2700000" algn="tl">
                    <a:srgbClr val="C0C0C0"/>
                  </a:outerShdw>
                </a:effectLst>
              </a:rPr>
            </a:br>
            <a:br>
              <a:rPr lang="en-US" sz="4000" b="1" i="1" dirty="0">
                <a:solidFill>
                  <a:srgbClr val="C00000"/>
                </a:solidFill>
                <a:effectLst>
                  <a:outerShdw blurRad="38100" dist="38100" dir="2700000" algn="tl">
                    <a:srgbClr val="C0C0C0"/>
                  </a:outerShdw>
                </a:effectLst>
              </a:rPr>
            </a:br>
            <a:r>
              <a:rPr lang="en-US" sz="4000" b="1" i="1" dirty="0">
                <a:solidFill>
                  <a:srgbClr val="C00000"/>
                </a:solidFill>
                <a:effectLst>
                  <a:outerShdw blurRad="38100" dist="38100" dir="2700000" algn="tl">
                    <a:srgbClr val="C0C0C0"/>
                  </a:outerShdw>
                </a:effectLst>
              </a:rPr>
              <a:t>The fundamental right of self-determination of individuals, to be let alone to survive on their own terms and in their own manner.</a:t>
            </a:r>
          </a:p>
        </p:txBody>
      </p:sp>
      <p:sp>
        <p:nvSpPr>
          <p:cNvPr id="1190915" name="Rectangle 3"/>
          <p:cNvSpPr>
            <a:spLocks noGrp="1" noChangeArrowheads="1"/>
          </p:cNvSpPr>
          <p:nvPr>
            <p:ph idx="1"/>
          </p:nvPr>
        </p:nvSpPr>
        <p:spPr>
          <a:xfrm>
            <a:off x="685800" y="4876800"/>
            <a:ext cx="7772400" cy="762000"/>
          </a:xfrm>
        </p:spPr>
        <p:txBody>
          <a:bodyPr/>
          <a:lstStyle/>
          <a:p>
            <a:pPr algn="r" eaLnBrk="1" hangingPunct="1">
              <a:lnSpc>
                <a:spcPct val="90000"/>
              </a:lnSpc>
              <a:buFontTx/>
              <a:buNone/>
              <a:defRPr/>
            </a:pPr>
            <a:r>
              <a:rPr lang="en-US" sz="4800" dirty="0">
                <a:solidFill>
                  <a:srgbClr val="FFFF00"/>
                </a:solidFill>
                <a:effectLst>
                  <a:outerShdw blurRad="38100" dist="38100" dir="2700000" algn="tl">
                    <a:srgbClr val="C0C0C0"/>
                  </a:outerShdw>
                </a:effectLst>
              </a:rPr>
              <a:t> </a:t>
            </a:r>
            <a:endParaRPr lang="en-US" sz="6000" dirty="0">
              <a:solidFill>
                <a:srgbClr val="FFFF99"/>
              </a:solidFill>
              <a:effectLst>
                <a:outerShdw blurRad="38100" dist="38100" dir="2700000" algn="tl">
                  <a:srgbClr val="C0C0C0"/>
                </a:outerShdw>
              </a:effectLst>
            </a:endParaRPr>
          </a:p>
        </p:txBody>
      </p:sp>
    </p:spTree>
    <p:extLst>
      <p:ext uri="{BB962C8B-B14F-4D97-AF65-F5344CB8AC3E}">
        <p14:creationId xmlns:p14="http://schemas.microsoft.com/office/powerpoint/2010/main" val="9189182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2962" name="Rectangle 2"/>
          <p:cNvSpPr>
            <a:spLocks noGrp="1" noChangeArrowheads="1"/>
          </p:cNvSpPr>
          <p:nvPr>
            <p:ph type="title"/>
          </p:nvPr>
        </p:nvSpPr>
        <p:spPr>
          <a:xfrm>
            <a:off x="685800" y="1593288"/>
            <a:ext cx="7772400" cy="2971800"/>
          </a:xfrm>
        </p:spPr>
        <p:txBody>
          <a:bodyPr>
            <a:noAutofit/>
          </a:bodyPr>
          <a:lstStyle/>
          <a:p>
            <a:pPr eaLnBrk="1" hangingPunct="1">
              <a:defRPr/>
            </a:pPr>
            <a:r>
              <a:rPr lang="en-US" sz="4000" b="1" dirty="0">
                <a:solidFill>
                  <a:srgbClr val="C00000"/>
                </a:solidFill>
                <a:effectLst>
                  <a:outerShdw blurRad="38100" dist="38100" dir="2700000" algn="tl">
                    <a:srgbClr val="C0C0C0"/>
                  </a:outerShdw>
                </a:effectLst>
              </a:rPr>
              <a:t>Principle  #2.</a:t>
            </a:r>
            <a:br>
              <a:rPr lang="en-US" sz="4000" b="1" dirty="0">
                <a:solidFill>
                  <a:srgbClr val="C00000"/>
                </a:solidFill>
                <a:effectLst>
                  <a:outerShdw blurRad="38100" dist="38100" dir="2700000" algn="tl">
                    <a:srgbClr val="C0C0C0"/>
                  </a:outerShdw>
                </a:effectLst>
              </a:rPr>
            </a:br>
            <a:br>
              <a:rPr lang="en-US" sz="4000" b="1" i="1" dirty="0">
                <a:solidFill>
                  <a:srgbClr val="C00000"/>
                </a:solidFill>
                <a:effectLst>
                  <a:outerShdw blurRad="38100" dist="38100" dir="2700000" algn="tl">
                    <a:srgbClr val="C0C0C0"/>
                  </a:outerShdw>
                </a:effectLst>
              </a:rPr>
            </a:br>
            <a:r>
              <a:rPr lang="en-US" sz="4000" b="1" i="1" dirty="0">
                <a:solidFill>
                  <a:srgbClr val="C00000"/>
                </a:solidFill>
                <a:effectLst>
                  <a:outerShdw blurRad="38100" dist="38100" dir="2700000" algn="tl">
                    <a:srgbClr val="C0C0C0"/>
                  </a:outerShdw>
                </a:effectLst>
              </a:rPr>
              <a:t>The freedom to perceive and to act as one wishes to secure health and survival.</a:t>
            </a:r>
            <a:endParaRPr lang="en-US" sz="4000" dirty="0">
              <a:solidFill>
                <a:srgbClr val="C00000"/>
              </a:solidFill>
            </a:endParaRPr>
          </a:p>
        </p:txBody>
      </p:sp>
      <p:sp>
        <p:nvSpPr>
          <p:cNvPr id="156675" name="Rectangle 3"/>
          <p:cNvSpPr>
            <a:spLocks noGrp="1" noChangeArrowheads="1"/>
          </p:cNvSpPr>
          <p:nvPr>
            <p:ph idx="1"/>
          </p:nvPr>
        </p:nvSpPr>
        <p:spPr/>
        <p:txBody>
          <a:bodyPr/>
          <a:lstStyle/>
          <a:p>
            <a:pPr eaLnBrk="1" hangingPunct="1">
              <a:buFontTx/>
              <a:buNone/>
            </a:pPr>
            <a:r>
              <a:rPr lang="en-US" altLang="en-US" dirty="0"/>
              <a:t> </a:t>
            </a:r>
          </a:p>
        </p:txBody>
      </p:sp>
    </p:spTree>
    <p:extLst>
      <p:ext uri="{BB962C8B-B14F-4D97-AF65-F5344CB8AC3E}">
        <p14:creationId xmlns:p14="http://schemas.microsoft.com/office/powerpoint/2010/main" val="6968319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5010" name="Rectangle 2"/>
          <p:cNvSpPr>
            <a:spLocks noGrp="1" noChangeArrowheads="1"/>
          </p:cNvSpPr>
          <p:nvPr>
            <p:ph type="title"/>
          </p:nvPr>
        </p:nvSpPr>
        <p:spPr>
          <a:xfrm>
            <a:off x="685800" y="1371600"/>
            <a:ext cx="7772400" cy="3200400"/>
          </a:xfrm>
        </p:spPr>
        <p:txBody>
          <a:bodyPr>
            <a:normAutofit/>
          </a:bodyPr>
          <a:lstStyle/>
          <a:p>
            <a:pPr eaLnBrk="1" hangingPunct="1">
              <a:defRPr/>
            </a:pPr>
            <a:r>
              <a:rPr lang="en-US" sz="4000" b="1" dirty="0">
                <a:solidFill>
                  <a:srgbClr val="C00000"/>
                </a:solidFill>
                <a:effectLst>
                  <a:outerShdw blurRad="38100" dist="38100" dir="2700000" algn="tl">
                    <a:srgbClr val="C0C0C0"/>
                  </a:outerShdw>
                </a:effectLst>
              </a:rPr>
              <a:t>Principle #3</a:t>
            </a:r>
            <a:br>
              <a:rPr lang="en-US" sz="4000" b="1" dirty="0">
                <a:solidFill>
                  <a:srgbClr val="C00000"/>
                </a:solidFill>
                <a:effectLst>
                  <a:outerShdw blurRad="38100" dist="38100" dir="2700000" algn="tl">
                    <a:srgbClr val="C0C0C0"/>
                  </a:outerShdw>
                </a:effectLst>
              </a:rPr>
            </a:br>
            <a:br>
              <a:rPr lang="en-US" sz="4000" b="1" i="1" dirty="0">
                <a:solidFill>
                  <a:srgbClr val="C00000"/>
                </a:solidFill>
                <a:effectLst>
                  <a:outerShdw blurRad="38100" dist="38100" dir="2700000" algn="tl">
                    <a:srgbClr val="C0C0C0"/>
                  </a:outerShdw>
                </a:effectLst>
              </a:rPr>
            </a:br>
            <a:r>
              <a:rPr lang="en-US" sz="4000" b="1" i="1" dirty="0">
                <a:solidFill>
                  <a:srgbClr val="C00000"/>
                </a:solidFill>
                <a:effectLst>
                  <a:outerShdw blurRad="38100" dist="38100" dir="2700000" algn="tl">
                    <a:srgbClr val="C0C0C0"/>
                  </a:outerShdw>
                </a:effectLst>
              </a:rPr>
              <a:t>The freedom to access who and what one needs or prefers for ones health and survival.</a:t>
            </a:r>
          </a:p>
        </p:txBody>
      </p:sp>
      <p:sp>
        <p:nvSpPr>
          <p:cNvPr id="1195011" name="Rectangle 3"/>
          <p:cNvSpPr>
            <a:spLocks noGrp="1" noChangeArrowheads="1"/>
          </p:cNvSpPr>
          <p:nvPr>
            <p:ph idx="1"/>
          </p:nvPr>
        </p:nvSpPr>
        <p:spPr>
          <a:xfrm>
            <a:off x="685800" y="4876800"/>
            <a:ext cx="7772400" cy="762000"/>
          </a:xfrm>
        </p:spPr>
        <p:txBody>
          <a:bodyPr/>
          <a:lstStyle/>
          <a:p>
            <a:pPr algn="r" eaLnBrk="1" hangingPunct="1">
              <a:lnSpc>
                <a:spcPct val="90000"/>
              </a:lnSpc>
              <a:buFontTx/>
              <a:buNone/>
              <a:defRPr/>
            </a:pPr>
            <a:r>
              <a:rPr lang="en-US" sz="4800" dirty="0">
                <a:solidFill>
                  <a:srgbClr val="FFFF00"/>
                </a:solidFill>
                <a:effectLst>
                  <a:outerShdw blurRad="38100" dist="38100" dir="2700000" algn="tl">
                    <a:srgbClr val="C0C0C0"/>
                  </a:outerShdw>
                </a:effectLst>
              </a:rPr>
              <a:t> </a:t>
            </a:r>
            <a:endParaRPr lang="en-US" sz="6000" dirty="0">
              <a:solidFill>
                <a:srgbClr val="FFFF99"/>
              </a:solidFill>
              <a:effectLst>
                <a:outerShdw blurRad="38100" dist="38100" dir="2700000" algn="tl">
                  <a:srgbClr val="C0C0C0"/>
                </a:outerShdw>
              </a:effectLst>
            </a:endParaRPr>
          </a:p>
        </p:txBody>
      </p:sp>
    </p:spTree>
    <p:extLst>
      <p:ext uri="{BB962C8B-B14F-4D97-AF65-F5344CB8AC3E}">
        <p14:creationId xmlns:p14="http://schemas.microsoft.com/office/powerpoint/2010/main" val="11871266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7058" name="Rectangle 2"/>
          <p:cNvSpPr>
            <a:spLocks noGrp="1" noChangeArrowheads="1"/>
          </p:cNvSpPr>
          <p:nvPr>
            <p:ph type="title"/>
          </p:nvPr>
        </p:nvSpPr>
        <p:spPr>
          <a:xfrm>
            <a:off x="703385" y="1295400"/>
            <a:ext cx="7772400" cy="2133600"/>
          </a:xfrm>
        </p:spPr>
        <p:txBody>
          <a:bodyPr>
            <a:normAutofit/>
          </a:bodyPr>
          <a:lstStyle/>
          <a:p>
            <a:pPr eaLnBrk="1" hangingPunct="1">
              <a:defRPr/>
            </a:pPr>
            <a:r>
              <a:rPr lang="en-US" sz="4000" b="1" dirty="0">
                <a:solidFill>
                  <a:srgbClr val="C00000"/>
                </a:solidFill>
                <a:effectLst>
                  <a:outerShdw blurRad="38100" dist="38100" dir="2700000" algn="tl">
                    <a:srgbClr val="C0C0C0"/>
                  </a:outerShdw>
                </a:effectLst>
              </a:rPr>
              <a:t>Principle #4</a:t>
            </a:r>
            <a:br>
              <a:rPr lang="en-US" sz="4000" b="1" dirty="0">
                <a:solidFill>
                  <a:srgbClr val="C00000"/>
                </a:solidFill>
                <a:effectLst>
                  <a:outerShdw blurRad="38100" dist="38100" dir="2700000" algn="tl">
                    <a:srgbClr val="C0C0C0"/>
                  </a:outerShdw>
                </a:effectLst>
              </a:rPr>
            </a:br>
            <a:br>
              <a:rPr lang="en-US" sz="4000" b="1" i="1" dirty="0">
                <a:solidFill>
                  <a:srgbClr val="C00000"/>
                </a:solidFill>
                <a:effectLst>
                  <a:outerShdw blurRad="38100" dist="38100" dir="2700000" algn="tl">
                    <a:srgbClr val="C0C0C0"/>
                  </a:outerShdw>
                </a:effectLst>
              </a:rPr>
            </a:br>
            <a:r>
              <a:rPr lang="en-US" sz="4000" b="1" i="1" dirty="0">
                <a:solidFill>
                  <a:srgbClr val="C00000"/>
                </a:solidFill>
                <a:effectLst>
                  <a:outerShdw blurRad="38100" dist="38100" dir="2700000" algn="tl">
                    <a:srgbClr val="C0C0C0"/>
                  </a:outerShdw>
                </a:effectLst>
              </a:rPr>
              <a:t>The responsibility to do no harm.</a:t>
            </a:r>
          </a:p>
        </p:txBody>
      </p:sp>
      <p:sp>
        <p:nvSpPr>
          <p:cNvPr id="1197059" name="Rectangle 3"/>
          <p:cNvSpPr>
            <a:spLocks noGrp="1" noChangeArrowheads="1"/>
          </p:cNvSpPr>
          <p:nvPr>
            <p:ph idx="1"/>
          </p:nvPr>
        </p:nvSpPr>
        <p:spPr>
          <a:xfrm>
            <a:off x="685800" y="4876800"/>
            <a:ext cx="7772400" cy="762000"/>
          </a:xfrm>
        </p:spPr>
        <p:txBody>
          <a:bodyPr/>
          <a:lstStyle/>
          <a:p>
            <a:pPr algn="r" eaLnBrk="1" hangingPunct="1">
              <a:lnSpc>
                <a:spcPct val="90000"/>
              </a:lnSpc>
              <a:buFontTx/>
              <a:buNone/>
              <a:defRPr/>
            </a:pPr>
            <a:r>
              <a:rPr lang="en-US" sz="4800" dirty="0">
                <a:solidFill>
                  <a:srgbClr val="FFFF00"/>
                </a:solidFill>
                <a:effectLst>
                  <a:outerShdw blurRad="38100" dist="38100" dir="2700000" algn="tl">
                    <a:srgbClr val="C0C0C0"/>
                  </a:outerShdw>
                </a:effectLst>
              </a:rPr>
              <a:t> </a:t>
            </a:r>
            <a:endParaRPr lang="en-US" sz="6000" dirty="0">
              <a:solidFill>
                <a:srgbClr val="FFFF99"/>
              </a:solidFill>
              <a:effectLst>
                <a:outerShdw blurRad="38100" dist="38100" dir="2700000" algn="tl">
                  <a:srgbClr val="C0C0C0"/>
                </a:outerShdw>
              </a:effectLst>
            </a:endParaRPr>
          </a:p>
        </p:txBody>
      </p:sp>
    </p:spTree>
    <p:extLst>
      <p:ext uri="{BB962C8B-B14F-4D97-AF65-F5344CB8AC3E}">
        <p14:creationId xmlns:p14="http://schemas.microsoft.com/office/powerpoint/2010/main" val="4540516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9106" name="Rectangle 2"/>
          <p:cNvSpPr>
            <a:spLocks noGrp="1" noChangeArrowheads="1"/>
          </p:cNvSpPr>
          <p:nvPr>
            <p:ph type="title"/>
          </p:nvPr>
        </p:nvSpPr>
        <p:spPr>
          <a:xfrm>
            <a:off x="804203" y="1752600"/>
            <a:ext cx="7620000" cy="2819400"/>
          </a:xfrm>
        </p:spPr>
        <p:txBody>
          <a:bodyPr>
            <a:noAutofit/>
          </a:bodyPr>
          <a:lstStyle/>
          <a:p>
            <a:pPr eaLnBrk="1" hangingPunct="1">
              <a:defRPr/>
            </a:pPr>
            <a:r>
              <a:rPr lang="en-US" sz="4000" b="1" dirty="0">
                <a:solidFill>
                  <a:srgbClr val="C00000"/>
                </a:solidFill>
                <a:effectLst>
                  <a:outerShdw blurRad="38100" dist="38100" dir="2700000" algn="tl">
                    <a:srgbClr val="C0C0C0"/>
                  </a:outerShdw>
                </a:effectLst>
              </a:rPr>
              <a:t>Principle #5</a:t>
            </a:r>
            <a:br>
              <a:rPr lang="en-US" sz="4000" b="1" dirty="0">
                <a:solidFill>
                  <a:srgbClr val="C00000"/>
                </a:solidFill>
                <a:effectLst>
                  <a:outerShdw blurRad="38100" dist="38100" dir="2700000" algn="tl">
                    <a:srgbClr val="C0C0C0"/>
                  </a:outerShdw>
                </a:effectLst>
              </a:rPr>
            </a:br>
            <a:br>
              <a:rPr lang="en-US" sz="4000" b="1" dirty="0">
                <a:solidFill>
                  <a:srgbClr val="C00000"/>
                </a:solidFill>
                <a:effectLst>
                  <a:outerShdw blurRad="38100" dist="38100" dir="2700000" algn="tl">
                    <a:srgbClr val="C0C0C0"/>
                  </a:outerShdw>
                </a:effectLst>
              </a:rPr>
            </a:br>
            <a:r>
              <a:rPr lang="en-US" sz="4000" b="1" i="1" dirty="0">
                <a:solidFill>
                  <a:srgbClr val="C00000"/>
                </a:solidFill>
                <a:effectLst>
                  <a:outerShdw blurRad="38100" dist="38100" dir="2700000" algn="tl">
                    <a:srgbClr val="C0C0C0"/>
                  </a:outerShdw>
                </a:effectLst>
              </a:rPr>
              <a:t>The responsibility to respectfully tolerate diverse options in health, healing, and survival choices.</a:t>
            </a:r>
          </a:p>
        </p:txBody>
      </p:sp>
      <p:sp>
        <p:nvSpPr>
          <p:cNvPr id="1199107" name="Rectangle 3"/>
          <p:cNvSpPr>
            <a:spLocks noGrp="1" noChangeArrowheads="1"/>
          </p:cNvSpPr>
          <p:nvPr>
            <p:ph idx="1"/>
          </p:nvPr>
        </p:nvSpPr>
        <p:spPr>
          <a:xfrm>
            <a:off x="685800" y="4876800"/>
            <a:ext cx="7772400" cy="762000"/>
          </a:xfrm>
        </p:spPr>
        <p:txBody>
          <a:bodyPr/>
          <a:lstStyle/>
          <a:p>
            <a:pPr algn="r" eaLnBrk="1" hangingPunct="1">
              <a:lnSpc>
                <a:spcPct val="90000"/>
              </a:lnSpc>
              <a:buFontTx/>
              <a:buNone/>
              <a:defRPr/>
            </a:pPr>
            <a:r>
              <a:rPr lang="en-US" sz="4800" dirty="0">
                <a:solidFill>
                  <a:srgbClr val="FFFF00"/>
                </a:solidFill>
                <a:effectLst>
                  <a:outerShdw blurRad="38100" dist="38100" dir="2700000" algn="tl">
                    <a:srgbClr val="C0C0C0"/>
                  </a:outerShdw>
                </a:effectLst>
              </a:rPr>
              <a:t> </a:t>
            </a:r>
            <a:endParaRPr lang="en-US" sz="6000" dirty="0">
              <a:solidFill>
                <a:srgbClr val="FFFF99"/>
              </a:solidFill>
              <a:effectLst>
                <a:outerShdw blurRad="38100" dist="38100" dir="2700000" algn="tl">
                  <a:srgbClr val="C0C0C0"/>
                </a:outerShdw>
              </a:effectLst>
            </a:endParaRPr>
          </a:p>
        </p:txBody>
      </p:sp>
    </p:spTree>
    <p:extLst>
      <p:ext uri="{BB962C8B-B14F-4D97-AF65-F5344CB8AC3E}">
        <p14:creationId xmlns:p14="http://schemas.microsoft.com/office/powerpoint/2010/main" val="11455143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1154" name="Rectangle 2"/>
          <p:cNvSpPr>
            <a:spLocks noGrp="1" noChangeArrowheads="1"/>
          </p:cNvSpPr>
          <p:nvPr>
            <p:ph type="title"/>
          </p:nvPr>
        </p:nvSpPr>
        <p:spPr>
          <a:xfrm>
            <a:off x="838200" y="1752600"/>
            <a:ext cx="7620000" cy="4648200"/>
          </a:xfrm>
        </p:spPr>
        <p:txBody>
          <a:bodyPr>
            <a:noAutofit/>
          </a:bodyPr>
          <a:lstStyle/>
          <a:p>
            <a:pPr eaLnBrk="1" hangingPunct="1">
              <a:defRPr/>
            </a:pPr>
            <a:r>
              <a:rPr lang="en-US" sz="4000" b="1" dirty="0">
                <a:solidFill>
                  <a:srgbClr val="C00000"/>
                </a:solidFill>
                <a:effectLst>
                  <a:outerShdw blurRad="38100" dist="38100" dir="2700000" algn="tl">
                    <a:srgbClr val="C0C0C0"/>
                  </a:outerShdw>
                </a:effectLst>
              </a:rPr>
              <a:t>Principle #6</a:t>
            </a:r>
            <a:br>
              <a:rPr lang="en-US" sz="4000" b="1" dirty="0">
                <a:solidFill>
                  <a:srgbClr val="C00000"/>
                </a:solidFill>
                <a:effectLst>
                  <a:outerShdw blurRad="38100" dist="38100" dir="2700000" algn="tl">
                    <a:srgbClr val="C0C0C0"/>
                  </a:outerShdw>
                </a:effectLst>
              </a:rPr>
            </a:br>
            <a:br>
              <a:rPr lang="en-US" sz="4000" b="1" i="1" dirty="0">
                <a:solidFill>
                  <a:srgbClr val="C00000"/>
                </a:solidFill>
                <a:effectLst>
                  <a:outerShdw blurRad="38100" dist="38100" dir="2700000" algn="tl">
                    <a:srgbClr val="C0C0C0"/>
                  </a:outerShdw>
                </a:effectLst>
              </a:rPr>
            </a:br>
            <a:r>
              <a:rPr lang="en-US" sz="4000" b="1" i="1" dirty="0">
                <a:solidFill>
                  <a:srgbClr val="C00000"/>
                </a:solidFill>
                <a:effectLst>
                  <a:outerShdw blurRad="38100" dist="38100" dir="2700000" algn="tl">
                    <a:srgbClr val="C0C0C0"/>
                  </a:outerShdw>
                </a:effectLst>
              </a:rPr>
              <a:t>The duty of corporations and institutions to be trustworthy entities upholding health freedom rights and liberties of members of the human family, and abiding by health freedom responsibilities.</a:t>
            </a:r>
          </a:p>
        </p:txBody>
      </p:sp>
      <p:sp>
        <p:nvSpPr>
          <p:cNvPr id="1201155" name="Rectangle 3"/>
          <p:cNvSpPr>
            <a:spLocks noGrp="1" noChangeArrowheads="1"/>
          </p:cNvSpPr>
          <p:nvPr>
            <p:ph idx="1"/>
          </p:nvPr>
        </p:nvSpPr>
        <p:spPr>
          <a:xfrm>
            <a:off x="685800" y="4876800"/>
            <a:ext cx="7772400" cy="762000"/>
          </a:xfrm>
        </p:spPr>
        <p:txBody>
          <a:bodyPr/>
          <a:lstStyle/>
          <a:p>
            <a:pPr algn="r" eaLnBrk="1" hangingPunct="1">
              <a:lnSpc>
                <a:spcPct val="90000"/>
              </a:lnSpc>
              <a:buFontTx/>
              <a:buNone/>
              <a:defRPr/>
            </a:pPr>
            <a:r>
              <a:rPr lang="en-US" sz="4800" dirty="0">
                <a:solidFill>
                  <a:srgbClr val="FFFF00"/>
                </a:solidFill>
                <a:effectLst>
                  <a:outerShdw blurRad="38100" dist="38100" dir="2700000" algn="tl">
                    <a:srgbClr val="C0C0C0"/>
                  </a:outerShdw>
                </a:effectLst>
              </a:rPr>
              <a:t> </a:t>
            </a:r>
            <a:endParaRPr lang="en-US" sz="6000" dirty="0">
              <a:solidFill>
                <a:srgbClr val="FFFF99"/>
              </a:solidFill>
              <a:effectLst>
                <a:outerShdw blurRad="38100" dist="38100" dir="2700000" algn="tl">
                  <a:srgbClr val="C0C0C0"/>
                </a:outerShdw>
              </a:effectLst>
            </a:endParaRPr>
          </a:p>
        </p:txBody>
      </p:sp>
    </p:spTree>
    <p:extLst>
      <p:ext uri="{BB962C8B-B14F-4D97-AF65-F5344CB8AC3E}">
        <p14:creationId xmlns:p14="http://schemas.microsoft.com/office/powerpoint/2010/main" val="16623468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3202" name="Rectangle 2"/>
          <p:cNvSpPr>
            <a:spLocks noGrp="1" noChangeArrowheads="1"/>
          </p:cNvSpPr>
          <p:nvPr>
            <p:ph type="title"/>
          </p:nvPr>
        </p:nvSpPr>
        <p:spPr>
          <a:xfrm>
            <a:off x="838201" y="2362200"/>
            <a:ext cx="7620000" cy="2819400"/>
          </a:xfrm>
        </p:spPr>
        <p:txBody>
          <a:bodyPr>
            <a:noAutofit/>
          </a:bodyPr>
          <a:lstStyle/>
          <a:p>
            <a:pPr eaLnBrk="1" hangingPunct="1">
              <a:defRPr/>
            </a:pPr>
            <a:r>
              <a:rPr lang="en-US" sz="4000" b="1" dirty="0">
                <a:solidFill>
                  <a:srgbClr val="C00000"/>
                </a:solidFill>
                <a:effectLst>
                  <a:outerShdw blurRad="38100" dist="38100" dir="2700000" algn="tl">
                    <a:srgbClr val="C0C0C0"/>
                  </a:outerShdw>
                </a:effectLst>
              </a:rPr>
              <a:t>Principle #7</a:t>
            </a:r>
            <a:br>
              <a:rPr lang="en-US" sz="4000" b="1" dirty="0">
                <a:solidFill>
                  <a:srgbClr val="C00000"/>
                </a:solidFill>
                <a:effectLst>
                  <a:outerShdw blurRad="38100" dist="38100" dir="2700000" algn="tl">
                    <a:srgbClr val="C0C0C0"/>
                  </a:outerShdw>
                </a:effectLst>
              </a:rPr>
            </a:br>
            <a:br>
              <a:rPr lang="en-US" sz="4000" b="1" i="1" dirty="0">
                <a:solidFill>
                  <a:srgbClr val="C00000"/>
                </a:solidFill>
                <a:effectLst>
                  <a:outerShdw blurRad="38100" dist="38100" dir="2700000" algn="tl">
                    <a:srgbClr val="C0C0C0"/>
                  </a:outerShdw>
                </a:effectLst>
              </a:rPr>
            </a:br>
            <a:r>
              <a:rPr lang="en-US" sz="4000" b="1" i="1" dirty="0">
                <a:solidFill>
                  <a:srgbClr val="C00000"/>
                </a:solidFill>
                <a:effectLst>
                  <a:outerShdw blurRad="38100" dist="38100" dir="2700000" algn="tl">
                    <a:srgbClr val="C0C0C0"/>
                  </a:outerShdw>
                </a:effectLst>
              </a:rPr>
              <a:t>And in light of the special legal nature of corporate entities and their systemic impact on the human family, the duty to:</a:t>
            </a:r>
          </a:p>
        </p:txBody>
      </p:sp>
      <p:sp>
        <p:nvSpPr>
          <p:cNvPr id="1203203" name="Rectangle 3"/>
          <p:cNvSpPr>
            <a:spLocks noGrp="1" noChangeArrowheads="1"/>
          </p:cNvSpPr>
          <p:nvPr>
            <p:ph idx="1"/>
          </p:nvPr>
        </p:nvSpPr>
        <p:spPr>
          <a:xfrm>
            <a:off x="685800" y="4876800"/>
            <a:ext cx="7772400" cy="762000"/>
          </a:xfrm>
        </p:spPr>
        <p:txBody>
          <a:bodyPr/>
          <a:lstStyle/>
          <a:p>
            <a:pPr algn="r" eaLnBrk="1" hangingPunct="1">
              <a:lnSpc>
                <a:spcPct val="90000"/>
              </a:lnSpc>
              <a:buFontTx/>
              <a:buNone/>
              <a:defRPr/>
            </a:pPr>
            <a:r>
              <a:rPr lang="en-US" sz="4800" dirty="0">
                <a:solidFill>
                  <a:srgbClr val="FFFF00"/>
                </a:solidFill>
                <a:effectLst>
                  <a:outerShdw blurRad="38100" dist="38100" dir="2700000" algn="tl">
                    <a:srgbClr val="C0C0C0"/>
                  </a:outerShdw>
                </a:effectLst>
              </a:rPr>
              <a:t> </a:t>
            </a:r>
            <a:endParaRPr lang="en-US" sz="6000" dirty="0">
              <a:solidFill>
                <a:srgbClr val="FFFF99"/>
              </a:solidFill>
              <a:effectLst>
                <a:outerShdw blurRad="38100" dist="38100" dir="2700000" algn="tl">
                  <a:srgbClr val="C0C0C0"/>
                </a:outerShdw>
              </a:effectLst>
            </a:endParaRPr>
          </a:p>
        </p:txBody>
      </p:sp>
    </p:spTree>
    <p:extLst>
      <p:ext uri="{BB962C8B-B14F-4D97-AF65-F5344CB8AC3E}">
        <p14:creationId xmlns:p14="http://schemas.microsoft.com/office/powerpoint/2010/main" val="3966264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751" y="838200"/>
            <a:ext cx="8229600" cy="1600200"/>
          </a:xfrm>
        </p:spPr>
        <p:txBody>
          <a:bodyPr>
            <a:noAutofit/>
          </a:bodyPr>
          <a:lstStyle/>
          <a:p>
            <a:pPr algn="ctr"/>
            <a:r>
              <a:rPr lang="en-US" sz="4800" b="1" dirty="0">
                <a:solidFill>
                  <a:srgbClr val="CC0000"/>
                </a:solidFill>
              </a:rPr>
              <a:t>State of Minnesota</a:t>
            </a:r>
            <a:br>
              <a:rPr lang="en-US" sz="4800" b="1" dirty="0">
                <a:solidFill>
                  <a:srgbClr val="CC0000"/>
                </a:solidFill>
              </a:rPr>
            </a:br>
            <a:r>
              <a:rPr lang="en-US" sz="4800" b="1" dirty="0">
                <a:solidFill>
                  <a:srgbClr val="CC0000"/>
                </a:solidFill>
              </a:rPr>
              <a:t>Practice of Medicine Defined</a:t>
            </a:r>
          </a:p>
        </p:txBody>
      </p:sp>
      <p:sp>
        <p:nvSpPr>
          <p:cNvPr id="3" name="Content Placeholder 2"/>
          <p:cNvSpPr>
            <a:spLocks noGrp="1"/>
          </p:cNvSpPr>
          <p:nvPr>
            <p:ph idx="1"/>
          </p:nvPr>
        </p:nvSpPr>
        <p:spPr>
          <a:xfrm>
            <a:off x="762000" y="2895600"/>
            <a:ext cx="7772400" cy="3722077"/>
          </a:xfrm>
        </p:spPr>
        <p:txBody>
          <a:bodyPr>
            <a:normAutofit/>
          </a:bodyPr>
          <a:lstStyle/>
          <a:p>
            <a:pPr marL="0" indent="0">
              <a:buNone/>
            </a:pPr>
            <a:r>
              <a:rPr lang="en-US" sz="2800" b="1" i="1" dirty="0">
                <a:solidFill>
                  <a:srgbClr val="000066"/>
                </a:solidFill>
              </a:rPr>
              <a:t>(3) Offers or undertakes to prevent or diagnose, correct or treat by any means, methods, devices, or instrumentalities, any disease, illness, pain, wound, fracture, infirmity, deformity, or defect of any person</a:t>
            </a:r>
          </a:p>
          <a:p>
            <a:pPr marL="0" indent="0">
              <a:buNone/>
            </a:pPr>
            <a:endParaRPr lang="en-US" sz="2800" b="1" i="1" dirty="0">
              <a:solidFill>
                <a:srgbClr val="000066"/>
              </a:solidFill>
            </a:endParaRPr>
          </a:p>
          <a:p>
            <a:pPr marL="0" indent="0">
              <a:buNone/>
            </a:pPr>
            <a:r>
              <a:rPr lang="en-US" sz="2800" b="1" i="1" dirty="0">
                <a:solidFill>
                  <a:srgbClr val="000066"/>
                </a:solidFill>
              </a:rPr>
              <a:t>			</a:t>
            </a:r>
            <a:r>
              <a:rPr lang="en-US" sz="2000" b="1" i="1" dirty="0">
                <a:solidFill>
                  <a:srgbClr val="000066"/>
                </a:solidFill>
              </a:rPr>
              <a:t>MN State 147.081 Gross Misdemeanor</a:t>
            </a:r>
          </a:p>
          <a:p>
            <a:pPr marL="0" indent="0">
              <a:buNone/>
            </a:pPr>
            <a:endParaRPr lang="en-US" sz="2800" dirty="0"/>
          </a:p>
        </p:txBody>
      </p:sp>
    </p:spTree>
    <p:extLst>
      <p:ext uri="{BB962C8B-B14F-4D97-AF65-F5344CB8AC3E}">
        <p14:creationId xmlns:p14="http://schemas.microsoft.com/office/powerpoint/2010/main" val="26410857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5250" name="Rectangle 2"/>
          <p:cNvSpPr>
            <a:spLocks noGrp="1" noChangeArrowheads="1"/>
          </p:cNvSpPr>
          <p:nvPr>
            <p:ph type="title"/>
          </p:nvPr>
        </p:nvSpPr>
        <p:spPr>
          <a:xfrm>
            <a:off x="838200" y="2468880"/>
            <a:ext cx="7620000" cy="3931920"/>
          </a:xfrm>
        </p:spPr>
        <p:txBody>
          <a:bodyPr>
            <a:noAutofit/>
          </a:bodyPr>
          <a:lstStyle/>
          <a:p>
            <a:pPr eaLnBrk="1" hangingPunct="1">
              <a:defRPr/>
            </a:pPr>
            <a:r>
              <a:rPr lang="en-US" sz="4000" b="1" dirty="0">
                <a:solidFill>
                  <a:srgbClr val="C00000"/>
                </a:solidFill>
                <a:effectLst>
                  <a:outerShdw blurRad="38100" dist="38100" dir="2700000" algn="tl">
                    <a:srgbClr val="C0C0C0"/>
                  </a:outerShdw>
                </a:effectLst>
              </a:rPr>
              <a:t>#7-1</a:t>
            </a:r>
            <a:br>
              <a:rPr lang="en-US" sz="4000" b="1" dirty="0">
                <a:solidFill>
                  <a:srgbClr val="C00000"/>
                </a:solidFill>
                <a:effectLst>
                  <a:outerShdw blurRad="38100" dist="38100" dir="2700000" algn="tl">
                    <a:srgbClr val="C0C0C0"/>
                  </a:outerShdw>
                </a:effectLst>
              </a:rPr>
            </a:br>
            <a:br>
              <a:rPr lang="en-US" sz="4000" b="1" dirty="0">
                <a:solidFill>
                  <a:srgbClr val="C00000"/>
                </a:solidFill>
                <a:effectLst>
                  <a:outerShdw blurRad="38100" dist="38100" dir="2700000" algn="tl">
                    <a:srgbClr val="C0C0C0"/>
                  </a:outerShdw>
                </a:effectLst>
              </a:rPr>
            </a:br>
            <a:r>
              <a:rPr lang="en-US" sz="4000" b="1" dirty="0">
                <a:solidFill>
                  <a:srgbClr val="C00000"/>
                </a:solidFill>
                <a:effectLst>
                  <a:outerShdw blurRad="38100" dist="38100" dir="2700000" algn="tl">
                    <a:srgbClr val="C0C0C0"/>
                  </a:outerShdw>
                </a:effectLst>
              </a:rPr>
              <a:t>-</a:t>
            </a:r>
            <a:r>
              <a:rPr lang="en-US" sz="4000" b="1" i="1" dirty="0">
                <a:solidFill>
                  <a:srgbClr val="C00000"/>
                </a:solidFill>
                <a:effectLst>
                  <a:outerShdw blurRad="38100" dist="38100" dir="2700000" algn="tl">
                    <a:srgbClr val="C0C0C0"/>
                  </a:outerShdw>
                </a:effectLst>
              </a:rPr>
              <a:t>honor and preserve the sovereign nature of individuals, the sovereignty of the United States; and avoid any negative impact on the sovereignty of other nation states;</a:t>
            </a:r>
          </a:p>
        </p:txBody>
      </p:sp>
      <p:sp>
        <p:nvSpPr>
          <p:cNvPr id="1205251" name="Rectangle 3"/>
          <p:cNvSpPr>
            <a:spLocks noGrp="1" noChangeArrowheads="1"/>
          </p:cNvSpPr>
          <p:nvPr>
            <p:ph idx="1"/>
          </p:nvPr>
        </p:nvSpPr>
        <p:spPr>
          <a:xfrm>
            <a:off x="685800" y="4876800"/>
            <a:ext cx="7772400" cy="762000"/>
          </a:xfrm>
        </p:spPr>
        <p:txBody>
          <a:bodyPr/>
          <a:lstStyle/>
          <a:p>
            <a:pPr algn="r" eaLnBrk="1" hangingPunct="1">
              <a:lnSpc>
                <a:spcPct val="90000"/>
              </a:lnSpc>
              <a:buFontTx/>
              <a:buNone/>
              <a:defRPr/>
            </a:pPr>
            <a:r>
              <a:rPr lang="en-US" sz="4800" dirty="0">
                <a:solidFill>
                  <a:srgbClr val="FFFF00"/>
                </a:solidFill>
                <a:effectLst>
                  <a:outerShdw blurRad="38100" dist="38100" dir="2700000" algn="tl">
                    <a:srgbClr val="C0C0C0"/>
                  </a:outerShdw>
                </a:effectLst>
              </a:rPr>
              <a:t> </a:t>
            </a:r>
            <a:endParaRPr lang="en-US" sz="6000" dirty="0">
              <a:solidFill>
                <a:srgbClr val="FFFF99"/>
              </a:solidFill>
              <a:effectLst>
                <a:outerShdw blurRad="38100" dist="38100" dir="2700000" algn="tl">
                  <a:srgbClr val="C0C0C0"/>
                </a:outerShdw>
              </a:effectLst>
            </a:endParaRPr>
          </a:p>
        </p:txBody>
      </p:sp>
    </p:spTree>
    <p:extLst>
      <p:ext uri="{BB962C8B-B14F-4D97-AF65-F5344CB8AC3E}">
        <p14:creationId xmlns:p14="http://schemas.microsoft.com/office/powerpoint/2010/main" val="8613288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7298" name="Rectangle 2"/>
          <p:cNvSpPr>
            <a:spLocks noGrp="1" noChangeArrowheads="1"/>
          </p:cNvSpPr>
          <p:nvPr>
            <p:ph type="title"/>
          </p:nvPr>
        </p:nvSpPr>
        <p:spPr>
          <a:xfrm>
            <a:off x="762000" y="2971800"/>
            <a:ext cx="7680960" cy="2819400"/>
          </a:xfrm>
        </p:spPr>
        <p:txBody>
          <a:bodyPr>
            <a:noAutofit/>
          </a:bodyPr>
          <a:lstStyle/>
          <a:p>
            <a:pPr eaLnBrk="1" hangingPunct="1">
              <a:defRPr/>
            </a:pPr>
            <a:r>
              <a:rPr lang="en-US" sz="4000" b="1" dirty="0">
                <a:solidFill>
                  <a:srgbClr val="C00000"/>
                </a:solidFill>
                <a:effectLst>
                  <a:outerShdw blurRad="38100" dist="38100" dir="2700000" algn="tl">
                    <a:srgbClr val="C0C0C0"/>
                  </a:outerShdw>
                </a:effectLst>
              </a:rPr>
              <a:t>#7-2</a:t>
            </a:r>
            <a:br>
              <a:rPr lang="en-US" sz="4000" b="1" dirty="0">
                <a:solidFill>
                  <a:srgbClr val="C00000"/>
                </a:solidFill>
                <a:effectLst>
                  <a:outerShdw blurRad="38100" dist="38100" dir="2700000" algn="tl">
                    <a:srgbClr val="C0C0C0"/>
                  </a:outerShdw>
                </a:effectLst>
              </a:rPr>
            </a:br>
            <a:br>
              <a:rPr lang="en-US" sz="4000" b="1" dirty="0">
                <a:solidFill>
                  <a:srgbClr val="C00000"/>
                </a:solidFill>
                <a:effectLst>
                  <a:outerShdw blurRad="38100" dist="38100" dir="2700000" algn="tl">
                    <a:srgbClr val="C0C0C0"/>
                  </a:outerShdw>
                </a:effectLst>
              </a:rPr>
            </a:br>
            <a:r>
              <a:rPr lang="en-US" sz="4000" b="1" i="1" dirty="0">
                <a:solidFill>
                  <a:srgbClr val="C00000"/>
                </a:solidFill>
                <a:effectLst>
                  <a:outerShdw blurRad="38100" dist="38100" dir="2700000" algn="tl">
                    <a:srgbClr val="C0C0C0"/>
                  </a:outerShdw>
                </a:effectLst>
              </a:rPr>
              <a:t>-honor and preserve American financial and cultural diversity and multicultural systems, and avoid negative financial or cultural impacts on other nation states;</a:t>
            </a:r>
            <a:endParaRPr lang="en-US" b="1" i="1" dirty="0">
              <a:solidFill>
                <a:srgbClr val="FF0000"/>
              </a:solidFill>
              <a:effectLst>
                <a:outerShdw blurRad="38100" dist="38100" dir="2700000" algn="tl">
                  <a:srgbClr val="C0C0C0"/>
                </a:outerShdw>
              </a:effectLst>
            </a:endParaRPr>
          </a:p>
        </p:txBody>
      </p:sp>
      <p:sp>
        <p:nvSpPr>
          <p:cNvPr id="1207299" name="Rectangle 3"/>
          <p:cNvSpPr>
            <a:spLocks noGrp="1" noChangeArrowheads="1"/>
          </p:cNvSpPr>
          <p:nvPr>
            <p:ph idx="1"/>
          </p:nvPr>
        </p:nvSpPr>
        <p:spPr>
          <a:xfrm>
            <a:off x="685800" y="4876800"/>
            <a:ext cx="7772400" cy="762000"/>
          </a:xfrm>
        </p:spPr>
        <p:txBody>
          <a:bodyPr/>
          <a:lstStyle/>
          <a:p>
            <a:pPr algn="r" eaLnBrk="1" hangingPunct="1">
              <a:lnSpc>
                <a:spcPct val="90000"/>
              </a:lnSpc>
              <a:buFontTx/>
              <a:buNone/>
              <a:defRPr/>
            </a:pPr>
            <a:r>
              <a:rPr lang="en-US" sz="4800" dirty="0">
                <a:solidFill>
                  <a:srgbClr val="FFFF00"/>
                </a:solidFill>
                <a:effectLst>
                  <a:outerShdw blurRad="38100" dist="38100" dir="2700000" algn="tl">
                    <a:srgbClr val="C0C0C0"/>
                  </a:outerShdw>
                </a:effectLst>
              </a:rPr>
              <a:t> </a:t>
            </a:r>
            <a:endParaRPr lang="en-US" sz="6000" dirty="0">
              <a:solidFill>
                <a:srgbClr val="FFFF99"/>
              </a:solidFill>
              <a:effectLst>
                <a:outerShdw blurRad="38100" dist="38100" dir="2700000" algn="tl">
                  <a:srgbClr val="C0C0C0"/>
                </a:outerShdw>
              </a:effectLst>
            </a:endParaRPr>
          </a:p>
        </p:txBody>
      </p:sp>
    </p:spTree>
    <p:extLst>
      <p:ext uri="{BB962C8B-B14F-4D97-AF65-F5344CB8AC3E}">
        <p14:creationId xmlns:p14="http://schemas.microsoft.com/office/powerpoint/2010/main" val="25274490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9346" name="Rectangle 2"/>
          <p:cNvSpPr>
            <a:spLocks noGrp="1" noChangeArrowheads="1"/>
          </p:cNvSpPr>
          <p:nvPr>
            <p:ph type="title"/>
          </p:nvPr>
        </p:nvSpPr>
        <p:spPr>
          <a:xfrm>
            <a:off x="762000" y="3581400"/>
            <a:ext cx="7620000" cy="2819400"/>
          </a:xfrm>
        </p:spPr>
        <p:txBody>
          <a:bodyPr>
            <a:noAutofit/>
          </a:bodyPr>
          <a:lstStyle/>
          <a:p>
            <a:pPr eaLnBrk="1" hangingPunct="1">
              <a:defRPr/>
            </a:pPr>
            <a:r>
              <a:rPr lang="en-US" sz="4000" b="1" dirty="0">
                <a:solidFill>
                  <a:srgbClr val="C00000"/>
                </a:solidFill>
                <a:effectLst>
                  <a:outerShdw blurRad="38100" dist="38100" dir="2700000" algn="tl">
                    <a:srgbClr val="C0C0C0"/>
                  </a:outerShdw>
                </a:effectLst>
              </a:rPr>
              <a:t>#7-3</a:t>
            </a:r>
            <a:br>
              <a:rPr lang="en-US" sz="4000" b="1" dirty="0">
                <a:solidFill>
                  <a:srgbClr val="C00000"/>
                </a:solidFill>
                <a:effectLst>
                  <a:outerShdw blurRad="38100" dist="38100" dir="2700000" algn="tl">
                    <a:srgbClr val="C0C0C0"/>
                  </a:outerShdw>
                </a:effectLst>
              </a:rPr>
            </a:br>
            <a:br>
              <a:rPr lang="en-US" sz="4000" b="1" dirty="0">
                <a:solidFill>
                  <a:srgbClr val="C00000"/>
                </a:solidFill>
                <a:effectLst>
                  <a:outerShdw blurRad="38100" dist="38100" dir="2700000" algn="tl">
                    <a:srgbClr val="C0C0C0"/>
                  </a:outerShdw>
                </a:effectLst>
              </a:rPr>
            </a:br>
            <a:r>
              <a:rPr lang="en-US" sz="4000" b="1" i="1" dirty="0">
                <a:solidFill>
                  <a:srgbClr val="C00000"/>
                </a:solidFill>
                <a:effectLst>
                  <a:outerShdw blurRad="38100" dist="38100" dir="2700000" algn="tl">
                    <a:srgbClr val="C0C0C0"/>
                  </a:outerShdw>
                </a:effectLst>
              </a:rPr>
              <a:t>-avoid creating or being monopolies, and avoid the use of large monopolistic ownership of resources to dominate cultures, public policies, regulations and laws;</a:t>
            </a:r>
          </a:p>
        </p:txBody>
      </p:sp>
      <p:sp>
        <p:nvSpPr>
          <p:cNvPr id="1209347" name="Rectangle 3"/>
          <p:cNvSpPr>
            <a:spLocks noGrp="1" noChangeArrowheads="1"/>
          </p:cNvSpPr>
          <p:nvPr>
            <p:ph idx="1"/>
          </p:nvPr>
        </p:nvSpPr>
        <p:spPr>
          <a:xfrm>
            <a:off x="685800" y="4876800"/>
            <a:ext cx="7772400" cy="762000"/>
          </a:xfrm>
        </p:spPr>
        <p:txBody>
          <a:bodyPr/>
          <a:lstStyle/>
          <a:p>
            <a:pPr algn="r" eaLnBrk="1" hangingPunct="1">
              <a:lnSpc>
                <a:spcPct val="90000"/>
              </a:lnSpc>
              <a:buFontTx/>
              <a:buNone/>
              <a:defRPr/>
            </a:pPr>
            <a:r>
              <a:rPr lang="en-US" sz="4800" dirty="0">
                <a:solidFill>
                  <a:srgbClr val="FFFF00"/>
                </a:solidFill>
                <a:effectLst>
                  <a:outerShdw blurRad="38100" dist="38100" dir="2700000" algn="tl">
                    <a:srgbClr val="C0C0C0"/>
                  </a:outerShdw>
                </a:effectLst>
              </a:rPr>
              <a:t> </a:t>
            </a:r>
            <a:endParaRPr lang="en-US" sz="6000" dirty="0">
              <a:solidFill>
                <a:srgbClr val="FFFF99"/>
              </a:solidFill>
              <a:effectLst>
                <a:outerShdw blurRad="38100" dist="38100" dir="2700000" algn="tl">
                  <a:srgbClr val="C0C0C0"/>
                </a:outerShdw>
              </a:effectLst>
            </a:endParaRPr>
          </a:p>
        </p:txBody>
      </p:sp>
    </p:spTree>
    <p:extLst>
      <p:ext uri="{BB962C8B-B14F-4D97-AF65-F5344CB8AC3E}">
        <p14:creationId xmlns:p14="http://schemas.microsoft.com/office/powerpoint/2010/main" val="27606830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1394" name="Rectangle 2"/>
          <p:cNvSpPr>
            <a:spLocks noGrp="1" noChangeArrowheads="1"/>
          </p:cNvSpPr>
          <p:nvPr>
            <p:ph type="title"/>
          </p:nvPr>
        </p:nvSpPr>
        <p:spPr>
          <a:xfrm>
            <a:off x="685800" y="3581400"/>
            <a:ext cx="7658100" cy="2819400"/>
          </a:xfrm>
        </p:spPr>
        <p:txBody>
          <a:bodyPr>
            <a:noAutofit/>
          </a:bodyPr>
          <a:lstStyle/>
          <a:p>
            <a:pPr eaLnBrk="1" hangingPunct="1">
              <a:defRPr/>
            </a:pPr>
            <a:r>
              <a:rPr lang="en-US" sz="4000" b="1" dirty="0">
                <a:solidFill>
                  <a:srgbClr val="C00000"/>
                </a:solidFill>
                <a:effectLst>
                  <a:outerShdw blurRad="38100" dist="38100" dir="2700000" algn="tl">
                    <a:srgbClr val="C0C0C0"/>
                  </a:outerShdw>
                </a:effectLst>
              </a:rPr>
              <a:t> #7-4</a:t>
            </a:r>
            <a:br>
              <a:rPr lang="en-US" sz="4000" b="1" dirty="0">
                <a:solidFill>
                  <a:srgbClr val="C00000"/>
                </a:solidFill>
                <a:effectLst>
                  <a:outerShdw blurRad="38100" dist="38100" dir="2700000" algn="tl">
                    <a:srgbClr val="C0C0C0"/>
                  </a:outerShdw>
                </a:effectLst>
              </a:rPr>
            </a:br>
            <a:br>
              <a:rPr lang="en-US" sz="4000" b="1" dirty="0">
                <a:solidFill>
                  <a:srgbClr val="C00000"/>
                </a:solidFill>
                <a:effectLst>
                  <a:outerShdw blurRad="38100" dist="38100" dir="2700000" algn="tl">
                    <a:srgbClr val="C0C0C0"/>
                  </a:outerShdw>
                </a:effectLst>
              </a:rPr>
            </a:br>
            <a:r>
              <a:rPr lang="en-US" sz="4000" b="1" i="1" dirty="0">
                <a:solidFill>
                  <a:srgbClr val="C00000"/>
                </a:solidFill>
                <a:effectLst>
                  <a:outerShdw blurRad="38100" dist="38100" dir="2700000" algn="tl">
                    <a:srgbClr val="C0C0C0"/>
                  </a:outerShdw>
                </a:effectLst>
              </a:rPr>
              <a:t>-avoid dominant control of natural resources, avoid the suppression of access to natural resources, and avoid potentially harmful modification or destruction of natural resources; and</a:t>
            </a:r>
          </a:p>
        </p:txBody>
      </p:sp>
      <p:sp>
        <p:nvSpPr>
          <p:cNvPr id="1211395" name="Rectangle 3"/>
          <p:cNvSpPr>
            <a:spLocks noGrp="1" noChangeArrowheads="1"/>
          </p:cNvSpPr>
          <p:nvPr>
            <p:ph idx="1"/>
          </p:nvPr>
        </p:nvSpPr>
        <p:spPr>
          <a:xfrm>
            <a:off x="685800" y="4876800"/>
            <a:ext cx="7772400" cy="762000"/>
          </a:xfrm>
        </p:spPr>
        <p:txBody>
          <a:bodyPr/>
          <a:lstStyle/>
          <a:p>
            <a:pPr algn="r" eaLnBrk="1" hangingPunct="1">
              <a:lnSpc>
                <a:spcPct val="90000"/>
              </a:lnSpc>
              <a:buFontTx/>
              <a:buNone/>
              <a:defRPr/>
            </a:pPr>
            <a:r>
              <a:rPr lang="en-US" sz="4800" dirty="0">
                <a:solidFill>
                  <a:srgbClr val="FFFF00"/>
                </a:solidFill>
                <a:effectLst>
                  <a:outerShdw blurRad="38100" dist="38100" dir="2700000" algn="tl">
                    <a:srgbClr val="C0C0C0"/>
                  </a:outerShdw>
                </a:effectLst>
              </a:rPr>
              <a:t> </a:t>
            </a:r>
            <a:endParaRPr lang="en-US" sz="6000" dirty="0">
              <a:solidFill>
                <a:srgbClr val="FFFF99"/>
              </a:solidFill>
              <a:effectLst>
                <a:outerShdw blurRad="38100" dist="38100" dir="2700000" algn="tl">
                  <a:srgbClr val="C0C0C0"/>
                </a:outerShdw>
              </a:effectLst>
            </a:endParaRPr>
          </a:p>
        </p:txBody>
      </p:sp>
    </p:spTree>
    <p:extLst>
      <p:ext uri="{BB962C8B-B14F-4D97-AF65-F5344CB8AC3E}">
        <p14:creationId xmlns:p14="http://schemas.microsoft.com/office/powerpoint/2010/main" val="33986319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3442" name="Rectangle 2"/>
          <p:cNvSpPr>
            <a:spLocks noGrp="1" noChangeArrowheads="1"/>
          </p:cNvSpPr>
          <p:nvPr>
            <p:ph type="title"/>
          </p:nvPr>
        </p:nvSpPr>
        <p:spPr>
          <a:xfrm>
            <a:off x="685800" y="2971800"/>
            <a:ext cx="7772400" cy="3352800"/>
          </a:xfrm>
        </p:spPr>
        <p:txBody>
          <a:bodyPr>
            <a:noAutofit/>
          </a:bodyPr>
          <a:lstStyle/>
          <a:p>
            <a:pPr eaLnBrk="1" hangingPunct="1">
              <a:defRPr/>
            </a:pPr>
            <a:r>
              <a:rPr lang="en-US" sz="3200" b="1" dirty="0">
                <a:solidFill>
                  <a:srgbClr val="C00000"/>
                </a:solidFill>
                <a:effectLst>
                  <a:outerShdw blurRad="38100" dist="38100" dir="2700000" algn="tl">
                    <a:srgbClr val="C0C0C0"/>
                  </a:outerShdw>
                </a:effectLst>
              </a:rPr>
              <a:t>#7-5</a:t>
            </a:r>
            <a:br>
              <a:rPr lang="en-US" sz="3200" b="1" dirty="0">
                <a:solidFill>
                  <a:srgbClr val="C00000"/>
                </a:solidFill>
                <a:effectLst>
                  <a:outerShdw blurRad="38100" dist="38100" dir="2700000" algn="tl">
                    <a:srgbClr val="C0C0C0"/>
                  </a:outerShdw>
                </a:effectLst>
              </a:rPr>
            </a:br>
            <a:br>
              <a:rPr lang="en-US" sz="3200" b="1" dirty="0">
                <a:solidFill>
                  <a:srgbClr val="C00000"/>
                </a:solidFill>
                <a:effectLst>
                  <a:outerShdw blurRad="38100" dist="38100" dir="2700000" algn="tl">
                    <a:srgbClr val="C0C0C0"/>
                  </a:outerShdw>
                </a:effectLst>
              </a:rPr>
            </a:br>
            <a:r>
              <a:rPr lang="en-US" sz="3200" b="1" i="1" dirty="0">
                <a:solidFill>
                  <a:srgbClr val="C00000"/>
                </a:solidFill>
                <a:effectLst>
                  <a:outerShdw blurRad="38100" dist="38100" dir="2700000" algn="tl">
                    <a:srgbClr val="C0C0C0"/>
                  </a:outerShdw>
                </a:effectLst>
              </a:rPr>
              <a:t>-avoid promotion of products, protocols, policies, regulations, or laws,  that would encourage unlimited dependence on corporations and institutions, or that would discourage, prohibit, or otherwise negatively impact the ability or  will of humans and local human communities to survive and prosper without the corporation of institution. </a:t>
            </a:r>
            <a:endParaRPr lang="en-US" sz="3200" b="1" dirty="0">
              <a:solidFill>
                <a:srgbClr val="C00000"/>
              </a:solidFill>
              <a:effectLst>
                <a:outerShdw blurRad="38100" dist="38100" dir="2700000" algn="tl">
                  <a:srgbClr val="C0C0C0"/>
                </a:outerShdw>
              </a:effectLst>
            </a:endParaRPr>
          </a:p>
        </p:txBody>
      </p:sp>
      <p:sp>
        <p:nvSpPr>
          <p:cNvPr id="1213443" name="Rectangle 3"/>
          <p:cNvSpPr>
            <a:spLocks noGrp="1" noChangeArrowheads="1"/>
          </p:cNvSpPr>
          <p:nvPr>
            <p:ph idx="1"/>
          </p:nvPr>
        </p:nvSpPr>
        <p:spPr>
          <a:xfrm>
            <a:off x="685800" y="4876800"/>
            <a:ext cx="7772400" cy="762000"/>
          </a:xfrm>
        </p:spPr>
        <p:txBody>
          <a:bodyPr/>
          <a:lstStyle/>
          <a:p>
            <a:pPr algn="r" eaLnBrk="1" hangingPunct="1">
              <a:lnSpc>
                <a:spcPct val="90000"/>
              </a:lnSpc>
              <a:buFontTx/>
              <a:buNone/>
              <a:defRPr/>
            </a:pPr>
            <a:r>
              <a:rPr lang="en-US" sz="4800" dirty="0">
                <a:solidFill>
                  <a:srgbClr val="FFFF00"/>
                </a:solidFill>
                <a:effectLst>
                  <a:outerShdw blurRad="38100" dist="38100" dir="2700000" algn="tl">
                    <a:srgbClr val="C0C0C0"/>
                  </a:outerShdw>
                </a:effectLst>
              </a:rPr>
              <a:t> </a:t>
            </a:r>
            <a:endParaRPr lang="en-US" sz="6000" dirty="0">
              <a:solidFill>
                <a:srgbClr val="FFFF99"/>
              </a:solidFill>
              <a:effectLst>
                <a:outerShdw blurRad="38100" dist="38100" dir="2700000" algn="tl">
                  <a:srgbClr val="C0C0C0"/>
                </a:outerShdw>
              </a:effectLst>
            </a:endParaRPr>
          </a:p>
        </p:txBody>
      </p:sp>
    </p:spTree>
    <p:extLst>
      <p:ext uri="{BB962C8B-B14F-4D97-AF65-F5344CB8AC3E}">
        <p14:creationId xmlns:p14="http://schemas.microsoft.com/office/powerpoint/2010/main" val="26465743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5490" name="Rectangle 2"/>
          <p:cNvSpPr>
            <a:spLocks noGrp="1" noChangeArrowheads="1"/>
          </p:cNvSpPr>
          <p:nvPr>
            <p:ph type="title"/>
          </p:nvPr>
        </p:nvSpPr>
        <p:spPr>
          <a:xfrm>
            <a:off x="876300" y="1219200"/>
            <a:ext cx="7315200" cy="914400"/>
          </a:xfrm>
        </p:spPr>
        <p:txBody>
          <a:bodyPr>
            <a:normAutofit fontScale="90000"/>
          </a:bodyPr>
          <a:lstStyle/>
          <a:p>
            <a:pPr>
              <a:defRPr/>
            </a:pPr>
            <a:br>
              <a:rPr lang="en-US" sz="4000" b="1" dirty="0">
                <a:solidFill>
                  <a:srgbClr val="000099"/>
                </a:solidFill>
                <a:effectLst>
                  <a:outerShdw blurRad="38100" dist="38100" dir="2700000" algn="tl">
                    <a:srgbClr val="C0C0C0"/>
                  </a:outerShdw>
                </a:effectLst>
              </a:rPr>
            </a:br>
            <a:br>
              <a:rPr lang="en-US" sz="4000" b="1" dirty="0">
                <a:solidFill>
                  <a:srgbClr val="000099"/>
                </a:solidFill>
                <a:effectLst>
                  <a:outerShdw blurRad="38100" dist="38100" dir="2700000" algn="tl">
                    <a:srgbClr val="C0C0C0"/>
                  </a:outerShdw>
                </a:effectLst>
              </a:rPr>
            </a:br>
            <a:r>
              <a:rPr lang="en-US" sz="4400" b="1" dirty="0">
                <a:solidFill>
                  <a:srgbClr val="C00000"/>
                </a:solidFill>
                <a:effectLst>
                  <a:outerShdw blurRad="38100" dist="38100" dir="2700000" algn="tl">
                    <a:srgbClr val="C0C0C0"/>
                  </a:outerShdw>
                </a:effectLst>
              </a:rPr>
              <a:t>Principle #8</a:t>
            </a:r>
            <a:endParaRPr lang="en-US" sz="4400" b="1" i="1" dirty="0">
              <a:solidFill>
                <a:srgbClr val="C00000"/>
              </a:solidFill>
              <a:effectLst>
                <a:outerShdw blurRad="38100" dist="38100" dir="2700000" algn="tl">
                  <a:srgbClr val="C0C0C0"/>
                </a:outerShdw>
              </a:effectLst>
            </a:endParaRPr>
          </a:p>
        </p:txBody>
      </p:sp>
      <p:sp>
        <p:nvSpPr>
          <p:cNvPr id="1215491" name="Rectangle 3"/>
          <p:cNvSpPr>
            <a:spLocks noGrp="1" noChangeArrowheads="1"/>
          </p:cNvSpPr>
          <p:nvPr>
            <p:ph idx="1"/>
          </p:nvPr>
        </p:nvSpPr>
        <p:spPr>
          <a:xfrm>
            <a:off x="685800" y="2438400"/>
            <a:ext cx="7696200" cy="3352800"/>
          </a:xfrm>
        </p:spPr>
        <p:txBody>
          <a:bodyPr>
            <a:noAutofit/>
          </a:bodyPr>
          <a:lstStyle/>
          <a:p>
            <a:pPr eaLnBrk="1" hangingPunct="1">
              <a:buFontTx/>
              <a:buNone/>
              <a:defRPr/>
            </a:pPr>
            <a:r>
              <a:rPr lang="en-US" sz="4000" b="1" dirty="0">
                <a:solidFill>
                  <a:srgbClr val="C00000"/>
                </a:solidFill>
                <a:effectLst>
                  <a:outerShdw blurRad="38100" dist="38100" dir="2700000" algn="tl">
                    <a:srgbClr val="C0C0C0"/>
                  </a:outerShdw>
                </a:effectLst>
              </a:rPr>
              <a:t> </a:t>
            </a:r>
            <a:r>
              <a:rPr lang="en-US" sz="4000" b="1" i="1" dirty="0">
                <a:solidFill>
                  <a:srgbClr val="C00000"/>
                </a:solidFill>
                <a:effectLst>
                  <a:outerShdw blurRad="38100" dist="38100" dir="2700000" algn="tl">
                    <a:srgbClr val="C0C0C0"/>
                  </a:outerShdw>
                </a:effectLst>
                <a:latin typeface="+mj-lt"/>
              </a:rPr>
              <a:t>The duty of the government to protect health freedom and to make no law or public policy abridging health freedom or its fundamental principles.</a:t>
            </a:r>
          </a:p>
        </p:txBody>
      </p:sp>
    </p:spTree>
    <p:extLst>
      <p:ext uri="{BB962C8B-B14F-4D97-AF65-F5344CB8AC3E}">
        <p14:creationId xmlns:p14="http://schemas.microsoft.com/office/powerpoint/2010/main" val="8451595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09600" y="304800"/>
            <a:ext cx="7848600" cy="1752600"/>
          </a:xfrm>
          <a:noFill/>
        </p:spPr>
        <p:txBody>
          <a:bodyPr/>
          <a:lstStyle/>
          <a:p>
            <a:pPr eaLnBrk="1" hangingPunct="1">
              <a:defRPr/>
            </a:pPr>
            <a:r>
              <a:rPr lang="en-US" sz="5400" b="1" dirty="0">
                <a:solidFill>
                  <a:srgbClr val="C00000"/>
                </a:solidFill>
                <a:effectLst>
                  <a:outerShdw blurRad="38100" dist="38100" dir="2700000" algn="tl">
                    <a:srgbClr val="000000"/>
                  </a:outerShdw>
                </a:effectLst>
                <a:latin typeface="Albertus Extra Bold" pitchFamily="34" charset="0"/>
              </a:rPr>
              <a:t>BE  AN AGENT OF CHANGE</a:t>
            </a:r>
          </a:p>
        </p:txBody>
      </p:sp>
      <p:sp>
        <p:nvSpPr>
          <p:cNvPr id="66563" name="Rectangle 3"/>
          <p:cNvSpPr>
            <a:spLocks noGrp="1" noChangeArrowheads="1"/>
          </p:cNvSpPr>
          <p:nvPr>
            <p:ph idx="1"/>
          </p:nvPr>
        </p:nvSpPr>
        <p:spPr>
          <a:xfrm>
            <a:off x="152400" y="2522095"/>
            <a:ext cx="7772400" cy="3505200"/>
          </a:xfrm>
        </p:spPr>
        <p:txBody>
          <a:bodyPr>
            <a:normAutofit fontScale="92500"/>
          </a:bodyPr>
          <a:lstStyle/>
          <a:p>
            <a:pPr algn="ctr" eaLnBrk="1" hangingPunct="1">
              <a:lnSpc>
                <a:spcPct val="90000"/>
              </a:lnSpc>
              <a:buFontTx/>
              <a:buNone/>
              <a:defRPr/>
            </a:pPr>
            <a:r>
              <a:rPr lang="en-US" sz="3600" b="1" i="1" dirty="0">
                <a:solidFill>
                  <a:srgbClr val="000066"/>
                </a:solidFill>
                <a:effectLst>
                  <a:outerShdw blurRad="38100" dist="38100" dir="2700000" algn="tl">
                    <a:srgbClr val="000000"/>
                  </a:outerShdw>
                </a:effectLst>
              </a:rPr>
              <a:t>Laws and customs must be </a:t>
            </a:r>
            <a:br>
              <a:rPr lang="en-US" sz="3600" b="1" i="1" dirty="0">
                <a:solidFill>
                  <a:srgbClr val="000066"/>
                </a:solidFill>
                <a:effectLst>
                  <a:outerShdw blurRad="38100" dist="38100" dir="2700000" algn="tl">
                    <a:srgbClr val="000000"/>
                  </a:outerShdw>
                </a:effectLst>
              </a:rPr>
            </a:br>
            <a:r>
              <a:rPr lang="en-US" sz="3600" b="1" i="1" dirty="0">
                <a:solidFill>
                  <a:srgbClr val="000066"/>
                </a:solidFill>
                <a:effectLst>
                  <a:outerShdw blurRad="38100" dist="38100" dir="2700000" algn="tl">
                    <a:srgbClr val="000000"/>
                  </a:outerShdw>
                </a:effectLst>
              </a:rPr>
              <a:t>carefully reviewed, revised, and even repealed if necessary, and new laws created, to reflect the development, evolution, and spiritual maturization of a people.</a:t>
            </a:r>
            <a:br>
              <a:rPr lang="en-US" sz="3600" b="1" i="1" dirty="0">
                <a:solidFill>
                  <a:srgbClr val="000066"/>
                </a:solidFill>
                <a:effectLst>
                  <a:outerShdw blurRad="38100" dist="38100" dir="2700000" algn="tl">
                    <a:srgbClr val="000000"/>
                  </a:outerShdw>
                </a:effectLst>
              </a:rPr>
            </a:br>
            <a:r>
              <a:rPr lang="en-US" sz="2800" b="1" i="1" dirty="0">
                <a:solidFill>
                  <a:srgbClr val="000066"/>
                </a:solidFill>
              </a:rPr>
              <a:t>					</a:t>
            </a:r>
            <a:r>
              <a:rPr lang="en-US" sz="2000" b="1" i="1" dirty="0">
                <a:solidFill>
                  <a:srgbClr val="000066"/>
                </a:solidFill>
              </a:rPr>
              <a:t>-Diane Miller</a:t>
            </a:r>
            <a:br>
              <a:rPr lang="en-US" sz="2000" dirty="0">
                <a:solidFill>
                  <a:srgbClr val="000066"/>
                </a:solidFill>
              </a:rPr>
            </a:br>
            <a:endParaRPr lang="en-US" sz="2000" dirty="0">
              <a:solidFill>
                <a:srgbClr val="000066"/>
              </a:solidFill>
            </a:endParaRPr>
          </a:p>
        </p:txBody>
      </p:sp>
    </p:spTree>
    <p:extLst>
      <p:ext uri="{BB962C8B-B14F-4D97-AF65-F5344CB8AC3E}">
        <p14:creationId xmlns:p14="http://schemas.microsoft.com/office/powerpoint/2010/main" val="19443328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2060"/>
                </a:solidFill>
              </a:rPr>
              <a:t>Essence of True Freedom</a:t>
            </a:r>
          </a:p>
        </p:txBody>
      </p:sp>
      <p:sp>
        <p:nvSpPr>
          <p:cNvPr id="3" name="Content Placeholder 2"/>
          <p:cNvSpPr>
            <a:spLocks noGrp="1"/>
          </p:cNvSpPr>
          <p:nvPr>
            <p:ph idx="1"/>
          </p:nvPr>
        </p:nvSpPr>
        <p:spPr/>
        <p:txBody>
          <a:bodyPr>
            <a:normAutofit/>
          </a:bodyPr>
          <a:lstStyle/>
          <a:p>
            <a:pPr marL="0" indent="0">
              <a:buNone/>
            </a:pPr>
            <a:endParaRPr lang="en-US" sz="3600" i="1" dirty="0"/>
          </a:p>
          <a:p>
            <a:pPr marL="0" indent="0">
              <a:buNone/>
            </a:pPr>
            <a:r>
              <a:rPr lang="en-US" sz="3600" b="1" i="1" dirty="0">
                <a:solidFill>
                  <a:srgbClr val="C00000"/>
                </a:solidFill>
              </a:rPr>
              <a:t>“Freedom is a Conversation”</a:t>
            </a:r>
          </a:p>
          <a:p>
            <a:pPr marL="0" indent="0">
              <a:buNone/>
            </a:pPr>
            <a:endParaRPr lang="en-US" sz="3600" i="1" dirty="0">
              <a:solidFill>
                <a:srgbClr val="C00000"/>
              </a:solidFill>
            </a:endParaRPr>
          </a:p>
          <a:p>
            <a:pPr marL="0" indent="0">
              <a:buNone/>
            </a:pPr>
            <a:r>
              <a:rPr lang="en-US" sz="4000" dirty="0">
                <a:solidFill>
                  <a:srgbClr val="C00000"/>
                </a:solidFill>
              </a:rPr>
              <a:t>		</a:t>
            </a:r>
            <a:r>
              <a:rPr lang="en-US" dirty="0">
                <a:solidFill>
                  <a:srgbClr val="C00000"/>
                </a:solidFill>
              </a:rPr>
              <a:t>		                    Diane Miller JD</a:t>
            </a:r>
          </a:p>
        </p:txBody>
      </p:sp>
    </p:spTree>
    <p:extLst>
      <p:ext uri="{BB962C8B-B14F-4D97-AF65-F5344CB8AC3E}">
        <p14:creationId xmlns:p14="http://schemas.microsoft.com/office/powerpoint/2010/main" val="26861666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990600"/>
            <a:ext cx="7772400" cy="1614488"/>
          </a:xfrm>
        </p:spPr>
        <p:txBody>
          <a:bodyPr/>
          <a:lstStyle/>
          <a:p>
            <a:pPr algn="ctr"/>
            <a:r>
              <a:rPr lang="en-US" sz="4000" dirty="0">
                <a:solidFill>
                  <a:srgbClr val="FF0000"/>
                </a:solidFill>
              </a:rPr>
              <a:t>National Health Freedom </a:t>
            </a:r>
            <a:r>
              <a:rPr lang="en-US" sz="4000" dirty="0">
                <a:solidFill>
                  <a:srgbClr val="FFFF00"/>
                </a:solidFill>
              </a:rPr>
              <a:t>Coalition </a:t>
            </a:r>
            <a:br>
              <a:rPr lang="en-US" dirty="0">
                <a:solidFill>
                  <a:srgbClr val="FFFF00"/>
                </a:solidFill>
              </a:rPr>
            </a:br>
            <a:r>
              <a:rPr lang="en-US" sz="2800" dirty="0">
                <a:solidFill>
                  <a:srgbClr val="FF0000"/>
                </a:solidFill>
              </a:rPr>
              <a:t>a non-profit </a:t>
            </a:r>
            <a:r>
              <a:rPr lang="en-US" sz="2800" dirty="0">
                <a:solidFill>
                  <a:srgbClr val="FFFF00"/>
                </a:solidFill>
              </a:rPr>
              <a:t>educational</a:t>
            </a:r>
            <a:r>
              <a:rPr lang="en-US" sz="2800" dirty="0">
                <a:solidFill>
                  <a:srgbClr val="FF0000"/>
                </a:solidFill>
              </a:rPr>
              <a:t> organization</a:t>
            </a:r>
            <a:br>
              <a:rPr lang="en-US" sz="2800" dirty="0">
                <a:solidFill>
                  <a:srgbClr val="FF0000"/>
                </a:solidFill>
              </a:rPr>
            </a:br>
            <a:r>
              <a:rPr lang="en-US" sz="2800" dirty="0">
                <a:solidFill>
                  <a:srgbClr val="FF0000"/>
                </a:solidFill>
              </a:rPr>
              <a:t>www.nationalhealthfreedom.org</a:t>
            </a:r>
          </a:p>
        </p:txBody>
      </p:sp>
      <p:sp>
        <p:nvSpPr>
          <p:cNvPr id="3" name="Text Placeholder 2"/>
          <p:cNvSpPr>
            <a:spLocks noGrp="1"/>
          </p:cNvSpPr>
          <p:nvPr>
            <p:ph type="body" idx="1"/>
          </p:nvPr>
        </p:nvSpPr>
        <p:spPr>
          <a:xfrm>
            <a:off x="685800" y="3237182"/>
            <a:ext cx="8001000" cy="2043112"/>
          </a:xfrm>
        </p:spPr>
        <p:txBody>
          <a:bodyPr>
            <a:normAutofit/>
          </a:bodyPr>
          <a:lstStyle/>
          <a:p>
            <a:pPr algn="ctr"/>
            <a:r>
              <a:rPr lang="en-US" sz="4000" b="1" dirty="0">
                <a:solidFill>
                  <a:srgbClr val="FF0000"/>
                </a:solidFill>
                <a:effectLst>
                  <a:outerShdw blurRad="38100" dist="38100" dir="2700000" algn="tl">
                    <a:srgbClr val="000000">
                      <a:alpha val="43137"/>
                    </a:srgbClr>
                  </a:outerShdw>
                </a:effectLst>
                <a:latin typeface="+mj-lt"/>
              </a:rPr>
              <a:t>National Health Freedom </a:t>
            </a:r>
            <a:r>
              <a:rPr lang="en-US" sz="4000" b="1" dirty="0">
                <a:solidFill>
                  <a:srgbClr val="FFFF00"/>
                </a:solidFill>
                <a:effectLst>
                  <a:outerShdw blurRad="38100" dist="38100" dir="2700000" algn="tl">
                    <a:srgbClr val="000000">
                      <a:alpha val="43137"/>
                    </a:srgbClr>
                  </a:outerShdw>
                </a:effectLst>
                <a:latin typeface="+mj-lt"/>
              </a:rPr>
              <a:t>Action</a:t>
            </a:r>
            <a:r>
              <a:rPr lang="en-US" sz="4000" b="1" dirty="0">
                <a:solidFill>
                  <a:srgbClr val="FF0000"/>
                </a:solidFill>
                <a:effectLst>
                  <a:outerShdw blurRad="38100" dist="38100" dir="2700000" algn="tl">
                    <a:srgbClr val="000000">
                      <a:alpha val="43137"/>
                    </a:srgbClr>
                  </a:outerShdw>
                </a:effectLst>
                <a:latin typeface="+mj-lt"/>
              </a:rPr>
              <a:t> </a:t>
            </a:r>
            <a:br>
              <a:rPr lang="en-US" dirty="0">
                <a:solidFill>
                  <a:srgbClr val="FF0000"/>
                </a:solidFill>
              </a:rPr>
            </a:br>
            <a:r>
              <a:rPr lang="en-US" sz="2400" b="1" dirty="0">
                <a:solidFill>
                  <a:srgbClr val="FF0000"/>
                </a:solidFill>
              </a:rPr>
              <a:t>a non-profit </a:t>
            </a:r>
            <a:r>
              <a:rPr lang="en-US" sz="2400" b="1" dirty="0">
                <a:solidFill>
                  <a:srgbClr val="FFFF00"/>
                </a:solidFill>
              </a:rPr>
              <a:t>lobbying </a:t>
            </a:r>
            <a:r>
              <a:rPr lang="en-US" sz="2400" b="1" dirty="0">
                <a:solidFill>
                  <a:srgbClr val="FF0000"/>
                </a:solidFill>
              </a:rPr>
              <a:t>organization</a:t>
            </a:r>
          </a:p>
          <a:p>
            <a:pPr algn="ctr"/>
            <a:r>
              <a:rPr lang="en-US" sz="2400" b="1" dirty="0">
                <a:solidFill>
                  <a:srgbClr val="FF0000"/>
                </a:solidFill>
              </a:rPr>
              <a:t>www.nationalhealthfreedomaction.org</a:t>
            </a:r>
            <a:endParaRPr lang="en-US" b="1" dirty="0"/>
          </a:p>
        </p:txBody>
      </p:sp>
    </p:spTree>
    <p:extLst>
      <p:ext uri="{BB962C8B-B14F-4D97-AF65-F5344CB8AC3E}">
        <p14:creationId xmlns:p14="http://schemas.microsoft.com/office/powerpoint/2010/main" val="2482040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D8A1F7A1-FF88-4357-A4FE-8861E1677BB4}"/>
              </a:ext>
            </a:extLst>
          </p:cNvPr>
          <p:cNvSpPr>
            <a:spLocks noGrp="1" noChangeArrowheads="1"/>
          </p:cNvSpPr>
          <p:nvPr>
            <p:ph type="title"/>
          </p:nvPr>
        </p:nvSpPr>
        <p:spPr>
          <a:xfrm>
            <a:off x="1295400" y="609600"/>
            <a:ext cx="7010400" cy="1066800"/>
          </a:xfrm>
        </p:spPr>
        <p:txBody>
          <a:bodyPr/>
          <a:lstStyle/>
          <a:p>
            <a:r>
              <a:rPr lang="en-US" altLang="en-US" sz="2400" b="1" dirty="0">
                <a:solidFill>
                  <a:srgbClr val="C00000"/>
                </a:solidFill>
              </a:rPr>
              <a:t>EXEMPTION:  MN 146A Complementary and Alternative Practices </a:t>
            </a:r>
            <a:r>
              <a:rPr lang="en-US" altLang="en-US" sz="2400" b="1" u="sng" dirty="0">
                <a:solidFill>
                  <a:srgbClr val="C00000"/>
                </a:solidFill>
              </a:rPr>
              <a:t>include but are not limited to</a:t>
            </a:r>
            <a:r>
              <a:rPr lang="en-US" altLang="en-US" sz="2400" u="sng" dirty="0">
                <a:solidFill>
                  <a:srgbClr val="C00000"/>
                </a:solidFill>
              </a:rPr>
              <a:t>:</a:t>
            </a:r>
          </a:p>
        </p:txBody>
      </p:sp>
      <p:sp>
        <p:nvSpPr>
          <p:cNvPr id="61443" name="Rectangle 3">
            <a:extLst>
              <a:ext uri="{FF2B5EF4-FFF2-40B4-BE49-F238E27FC236}">
                <a16:creationId xmlns:a16="http://schemas.microsoft.com/office/drawing/2014/main" id="{64E6AA88-0733-4434-A137-E94AF0A636B1}"/>
              </a:ext>
            </a:extLst>
          </p:cNvPr>
          <p:cNvSpPr>
            <a:spLocks noGrp="1" noChangeArrowheads="1"/>
          </p:cNvSpPr>
          <p:nvPr>
            <p:ph type="body" idx="1"/>
          </p:nvPr>
        </p:nvSpPr>
        <p:spPr>
          <a:xfrm>
            <a:off x="457200" y="1977683"/>
            <a:ext cx="8229600" cy="4575517"/>
          </a:xfrm>
        </p:spPr>
        <p:txBody>
          <a:bodyPr/>
          <a:lstStyle/>
          <a:p>
            <a:pPr>
              <a:lnSpc>
                <a:spcPct val="140000"/>
              </a:lnSpc>
              <a:buFontTx/>
              <a:buNone/>
            </a:pPr>
            <a:r>
              <a:rPr lang="en-US" altLang="en-US" sz="1600" dirty="0">
                <a:latin typeface="Courier New" panose="02070309020205020404" pitchFamily="49" charset="0"/>
                <a:cs typeface="Courier New" panose="02070309020205020404" pitchFamily="49" charset="0"/>
              </a:rPr>
              <a:t>  </a:t>
            </a:r>
            <a:r>
              <a:rPr lang="en-US" altLang="en-US" sz="1800" b="1" i="1" dirty="0">
                <a:solidFill>
                  <a:srgbClr val="002060"/>
                </a:solidFill>
                <a:latin typeface="Courier New" panose="02070309020205020404" pitchFamily="49" charset="0"/>
                <a:cs typeface="Courier New" panose="02070309020205020404" pitchFamily="49" charset="0"/>
              </a:rPr>
              <a:t>(</a:t>
            </a:r>
            <a:r>
              <a:rPr lang="en-US" altLang="en-US" sz="1800" b="1" i="1" dirty="0">
                <a:solidFill>
                  <a:srgbClr val="002060"/>
                </a:solidFill>
                <a:cs typeface="Courier New" panose="02070309020205020404" pitchFamily="49" charset="0"/>
              </a:rPr>
              <a:t>1) acupressure; (2) anthroposophy; (3) aroma therapy; (4) ayurveda; (5) cranial sacral therapy; (6) culturally traditional healing practices; (7) detoxification  practices and therapies; (8) energetic healing; (9)polarity  therapy; (10) folk practices; (11) healing practices utilizing  food, food supplements, nutrients, and the physical forces of  heat, cold, water, touch, and light; (12) Gerson therapy and  colostrum therapy; (13) healing touch; (14) </a:t>
            </a:r>
            <a:r>
              <a:rPr lang="en-US" altLang="en-US" sz="1800" b="1" i="1" dirty="0">
                <a:solidFill>
                  <a:srgbClr val="FF0000"/>
                </a:solidFill>
                <a:cs typeface="Courier New" panose="02070309020205020404" pitchFamily="49" charset="0"/>
              </a:rPr>
              <a:t>herbology or herbalism</a:t>
            </a:r>
            <a:r>
              <a:rPr lang="en-US" altLang="en-US" sz="1800" b="1" i="1" dirty="0">
                <a:solidFill>
                  <a:srgbClr val="002060"/>
                </a:solidFill>
                <a:cs typeface="Courier New" panose="02070309020205020404" pitchFamily="49" charset="0"/>
              </a:rPr>
              <a:t>; (15) homeopathy; (16) nondiagnostic iridology; (17) body work, massage, and massage therapy; (18) meditation; (19)  mind-body healing practices; (20) naturopathy; (21) noninvasive  instrumentalities; and (22) traditional Oriental practices, such  as Qi Gong energy healing. </a:t>
            </a:r>
          </a:p>
          <a:p>
            <a:pPr>
              <a:lnSpc>
                <a:spcPct val="140000"/>
              </a:lnSpc>
            </a:pPr>
            <a:endParaRPr lang="en-US" altLang="en-US" sz="1800" b="1" dirty="0">
              <a:solidFill>
                <a:srgbClr val="00009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3426" name="Rectangle 2"/>
          <p:cNvSpPr>
            <a:spLocks noGrp="1" noChangeArrowheads="1"/>
          </p:cNvSpPr>
          <p:nvPr>
            <p:ph type="title"/>
          </p:nvPr>
        </p:nvSpPr>
        <p:spPr>
          <a:xfrm>
            <a:off x="381000" y="729175"/>
            <a:ext cx="8305800" cy="1295400"/>
          </a:xfrm>
        </p:spPr>
        <p:txBody>
          <a:bodyPr>
            <a:normAutofit fontScale="90000"/>
          </a:bodyPr>
          <a:lstStyle/>
          <a:p>
            <a:pPr algn="ctr" eaLnBrk="1" hangingPunct="1">
              <a:defRPr/>
            </a:pPr>
            <a:r>
              <a:rPr lang="en-US" sz="4800" b="1" dirty="0">
                <a:solidFill>
                  <a:srgbClr val="C00000"/>
                </a:solidFill>
                <a:cs typeface="Times New Roman" pitchFamily="18" charset="0"/>
              </a:rPr>
              <a:t>Kansas Healing Arts</a:t>
            </a:r>
            <a:br>
              <a:rPr lang="en-US" sz="4800" b="1" dirty="0">
                <a:solidFill>
                  <a:srgbClr val="C00000"/>
                </a:solidFill>
                <a:cs typeface="Times New Roman" pitchFamily="18" charset="0"/>
              </a:rPr>
            </a:br>
            <a:r>
              <a:rPr lang="en-US" sz="4800" b="1" dirty="0">
                <a:solidFill>
                  <a:srgbClr val="C00000"/>
                </a:solidFill>
                <a:cs typeface="Times New Roman" pitchFamily="18" charset="0"/>
              </a:rPr>
              <a:t>Not a Natural Right</a:t>
            </a:r>
          </a:p>
        </p:txBody>
      </p:sp>
      <p:sp>
        <p:nvSpPr>
          <p:cNvPr id="108547" name="Rectangle 3"/>
          <p:cNvSpPr>
            <a:spLocks noGrp="1" noChangeArrowheads="1"/>
          </p:cNvSpPr>
          <p:nvPr>
            <p:ph idx="1"/>
          </p:nvPr>
        </p:nvSpPr>
        <p:spPr>
          <a:xfrm>
            <a:off x="685800" y="2133600"/>
            <a:ext cx="7772400" cy="3962400"/>
          </a:xfrm>
        </p:spPr>
        <p:txBody>
          <a:bodyPr/>
          <a:lstStyle/>
          <a:p>
            <a:pPr eaLnBrk="1" hangingPunct="1">
              <a:buFontTx/>
              <a:buNone/>
            </a:pPr>
            <a:r>
              <a:rPr lang="en-US" altLang="en-US" sz="4000" b="1" dirty="0">
                <a:cs typeface="Times New Roman" pitchFamily="18" charset="0"/>
              </a:rPr>
              <a:t>  </a:t>
            </a:r>
            <a:endParaRPr lang="en-US" altLang="en-US" sz="1800" b="1" dirty="0">
              <a:cs typeface="Times New Roman" pitchFamily="18" charset="0"/>
            </a:endParaRPr>
          </a:p>
        </p:txBody>
      </p:sp>
      <p:sp>
        <p:nvSpPr>
          <p:cNvPr id="743428" name="Rectangle 4"/>
          <p:cNvSpPr>
            <a:spLocks noChangeArrowheads="1"/>
          </p:cNvSpPr>
          <p:nvPr/>
        </p:nvSpPr>
        <p:spPr bwMode="auto">
          <a:xfrm>
            <a:off x="381000" y="2133600"/>
            <a:ext cx="8305800" cy="4678204"/>
          </a:xfrm>
          <a:prstGeom prst="rect">
            <a:avLst/>
          </a:prstGeom>
          <a:noFill/>
          <a:ln w="9525">
            <a:noFill/>
            <a:miter lim="800000"/>
            <a:headEnd/>
            <a:tailEnd/>
          </a:ln>
          <a:effectLst/>
        </p:spPr>
        <p:txBody>
          <a:bodyPr wrap="square">
            <a:spAutoFit/>
          </a:bodyPr>
          <a:lstStyle/>
          <a:p>
            <a:pPr fontAlgn="base">
              <a:spcBef>
                <a:spcPct val="0"/>
              </a:spcBef>
              <a:spcAft>
                <a:spcPct val="0"/>
              </a:spcAft>
              <a:defRPr/>
            </a:pPr>
            <a:r>
              <a:rPr lang="en-US" sz="2000" b="1" dirty="0">
                <a:solidFill>
                  <a:srgbClr val="006600"/>
                </a:solidFill>
              </a:rPr>
              <a:t>     </a:t>
            </a:r>
            <a:r>
              <a:rPr lang="en-US" sz="2400" b="1" i="1" dirty="0">
                <a:solidFill>
                  <a:srgbClr val="000066"/>
                </a:solidFill>
              </a:rPr>
              <a:t>Purpose. </a:t>
            </a:r>
            <a:r>
              <a:rPr lang="en-US" sz="2400" b="1" i="1" dirty="0">
                <a:solidFill>
                  <a:srgbClr val="C00000"/>
                </a:solidFill>
              </a:rPr>
              <a:t>Recognizing that the practice of the healing arts is a privilege granted by legislative authority and is not a natural right of individuals, </a:t>
            </a:r>
            <a:r>
              <a:rPr lang="en-US" sz="2400" b="1" i="1" dirty="0">
                <a:solidFill>
                  <a:srgbClr val="000066"/>
                </a:solidFill>
              </a:rPr>
              <a:t>it is deemed necessary as a matter of policy in the interests of public health, safety and welfare, to provide laws and provisions covering the granting of that privilege and its subsequent use, control and regulation to the end that the public shall be properly protected against unprofessional, improper, unauthorized and unqualified practice of the healing arts and from unprofessional conduct by persons licensed to practice under this act.   </a:t>
            </a:r>
            <a:r>
              <a:rPr lang="en-US" sz="2400" b="1" i="1" dirty="0">
                <a:solidFill>
                  <a:srgbClr val="006600"/>
                </a:solidFill>
              </a:rPr>
              <a:t>	</a:t>
            </a:r>
            <a:r>
              <a:rPr lang="en-US" sz="2400" b="1" dirty="0">
                <a:solidFill>
                  <a:srgbClr val="006600"/>
                </a:solidFill>
              </a:rPr>
              <a:t>			</a:t>
            </a:r>
            <a:r>
              <a:rPr lang="en-US" sz="1000" b="1" dirty="0">
                <a:solidFill>
                  <a:srgbClr val="000066"/>
                </a:solidFill>
              </a:rPr>
              <a:t>6KS 65-2801 Chapter 65.Article 28</a:t>
            </a:r>
          </a:p>
        </p:txBody>
      </p:sp>
    </p:spTree>
    <p:extLst>
      <p:ext uri="{BB962C8B-B14F-4D97-AF65-F5344CB8AC3E}">
        <p14:creationId xmlns:p14="http://schemas.microsoft.com/office/powerpoint/2010/main" val="2654145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5362" name="Rectangle 2"/>
          <p:cNvSpPr>
            <a:spLocks noGrp="1" noChangeArrowheads="1"/>
          </p:cNvSpPr>
          <p:nvPr>
            <p:ph type="title"/>
          </p:nvPr>
        </p:nvSpPr>
        <p:spPr>
          <a:xfrm>
            <a:off x="723900" y="685800"/>
            <a:ext cx="7886700" cy="1676400"/>
          </a:xfrm>
          <a:solidFill>
            <a:srgbClr val="C00000"/>
          </a:solidFill>
        </p:spPr>
        <p:txBody>
          <a:bodyPr>
            <a:normAutofit fontScale="90000"/>
          </a:bodyPr>
          <a:lstStyle/>
          <a:p>
            <a:pPr algn="ctr" eaLnBrk="1" hangingPunct="1">
              <a:defRPr/>
            </a:pPr>
            <a:r>
              <a:rPr lang="en-US" sz="5400" b="1" dirty="0">
                <a:solidFill>
                  <a:schemeClr val="bg1"/>
                </a:solidFill>
                <a:effectLst>
                  <a:outerShdw blurRad="38100" dist="38100" dir="2700000" algn="tl">
                    <a:srgbClr val="000000"/>
                  </a:outerShdw>
                </a:effectLst>
                <a:latin typeface="+mn-lt"/>
              </a:rPr>
              <a:t>2021 Safe Harbor </a:t>
            </a:r>
            <a:br>
              <a:rPr lang="en-US" sz="5400" b="1" dirty="0">
                <a:solidFill>
                  <a:schemeClr val="bg1"/>
                </a:solidFill>
                <a:effectLst>
                  <a:outerShdw blurRad="38100" dist="38100" dir="2700000" algn="tl">
                    <a:srgbClr val="000000"/>
                  </a:outerShdw>
                </a:effectLst>
                <a:latin typeface="+mn-lt"/>
              </a:rPr>
            </a:br>
            <a:r>
              <a:rPr lang="en-US" sz="5400" b="1" dirty="0">
                <a:solidFill>
                  <a:schemeClr val="bg1"/>
                </a:solidFill>
                <a:effectLst>
                  <a:outerShdw blurRad="38100" dist="38100" dir="2700000" algn="tl">
                    <a:srgbClr val="000000"/>
                  </a:outerShdw>
                </a:effectLst>
                <a:latin typeface="+mn-lt"/>
              </a:rPr>
              <a:t>Health Freedom States!</a:t>
            </a:r>
          </a:p>
        </p:txBody>
      </p:sp>
      <p:sp>
        <p:nvSpPr>
          <p:cNvPr id="1295363" name="Rectangle 3"/>
          <p:cNvSpPr>
            <a:spLocks noGrp="1" noChangeArrowheads="1"/>
          </p:cNvSpPr>
          <p:nvPr>
            <p:ph idx="1"/>
          </p:nvPr>
        </p:nvSpPr>
        <p:spPr>
          <a:xfrm>
            <a:off x="723900" y="2514600"/>
            <a:ext cx="7886700" cy="3581400"/>
          </a:xfrm>
          <a:solidFill>
            <a:srgbClr val="C00000"/>
          </a:solidFill>
        </p:spPr>
        <p:txBody>
          <a:bodyPr numCol="2">
            <a:normAutofit fontScale="77500" lnSpcReduction="20000"/>
          </a:bodyPr>
          <a:lstStyle/>
          <a:p>
            <a:pPr algn="ctr" eaLnBrk="1" hangingPunct="1">
              <a:lnSpc>
                <a:spcPct val="90000"/>
              </a:lnSpc>
              <a:buFontTx/>
              <a:buNone/>
              <a:defRPr/>
            </a:pPr>
            <a:br>
              <a:rPr lang="en-US" sz="4000" b="1" dirty="0">
                <a:solidFill>
                  <a:srgbClr val="FFFF00"/>
                </a:solidFill>
                <a:effectLst>
                  <a:outerShdw blurRad="38100" dist="38100" dir="2700000" algn="tl">
                    <a:srgbClr val="000000"/>
                  </a:outerShdw>
                </a:effectLst>
              </a:rPr>
            </a:br>
            <a:r>
              <a:rPr lang="en-US" sz="4000" b="1" dirty="0">
                <a:solidFill>
                  <a:schemeClr val="bg1"/>
                </a:solidFill>
                <a:effectLst>
                  <a:outerShdw blurRad="38100" dist="38100" dir="2700000" algn="tl">
                    <a:srgbClr val="000000"/>
                  </a:outerShdw>
                </a:effectLst>
              </a:rPr>
              <a:t>Oklahoma *</a:t>
            </a:r>
          </a:p>
          <a:p>
            <a:pPr algn="ctr" eaLnBrk="1" hangingPunct="1">
              <a:lnSpc>
                <a:spcPct val="90000"/>
              </a:lnSpc>
              <a:buFontTx/>
              <a:buNone/>
              <a:defRPr/>
            </a:pPr>
            <a:r>
              <a:rPr lang="en-US" sz="4000" b="1" dirty="0">
                <a:solidFill>
                  <a:schemeClr val="bg1"/>
                </a:solidFill>
                <a:effectLst>
                  <a:outerShdw blurRad="38100" dist="38100" dir="2700000" algn="tl">
                    <a:srgbClr val="000000"/>
                  </a:outerShdw>
                </a:effectLst>
              </a:rPr>
              <a:t>Idaho *</a:t>
            </a:r>
          </a:p>
          <a:p>
            <a:pPr algn="ctr" eaLnBrk="1" hangingPunct="1">
              <a:lnSpc>
                <a:spcPct val="90000"/>
              </a:lnSpc>
              <a:buFontTx/>
              <a:buNone/>
              <a:defRPr/>
            </a:pPr>
            <a:r>
              <a:rPr lang="en-US" sz="4000" b="1" dirty="0">
                <a:solidFill>
                  <a:schemeClr val="bg1"/>
                </a:solidFill>
                <a:effectLst>
                  <a:outerShdw blurRad="38100" dist="38100" dir="2700000" algn="tl">
                    <a:srgbClr val="000000"/>
                  </a:outerShdw>
                </a:effectLst>
              </a:rPr>
              <a:t>Minnesota</a:t>
            </a:r>
          </a:p>
          <a:p>
            <a:pPr algn="ctr" eaLnBrk="1" hangingPunct="1">
              <a:lnSpc>
                <a:spcPct val="90000"/>
              </a:lnSpc>
              <a:buFontTx/>
              <a:buNone/>
              <a:defRPr/>
            </a:pPr>
            <a:r>
              <a:rPr lang="en-US" sz="4000" b="1" dirty="0">
                <a:solidFill>
                  <a:schemeClr val="bg1"/>
                </a:solidFill>
                <a:effectLst>
                  <a:outerShdw blurRad="38100" dist="38100" dir="2700000" algn="tl">
                    <a:srgbClr val="000000"/>
                  </a:outerShdw>
                </a:effectLst>
              </a:rPr>
              <a:t>Rhode Island</a:t>
            </a:r>
          </a:p>
          <a:p>
            <a:pPr algn="ctr" eaLnBrk="1" hangingPunct="1">
              <a:lnSpc>
                <a:spcPct val="90000"/>
              </a:lnSpc>
              <a:buFontTx/>
              <a:buNone/>
              <a:defRPr/>
            </a:pPr>
            <a:r>
              <a:rPr lang="en-US" sz="4000" b="1" dirty="0">
                <a:solidFill>
                  <a:schemeClr val="bg1"/>
                </a:solidFill>
                <a:effectLst>
                  <a:outerShdw blurRad="38100" dist="38100" dir="2700000" algn="tl">
                    <a:srgbClr val="000000"/>
                  </a:outerShdw>
                </a:effectLst>
              </a:rPr>
              <a:t>California</a:t>
            </a:r>
          </a:p>
          <a:p>
            <a:pPr algn="ctr" eaLnBrk="1" hangingPunct="1">
              <a:lnSpc>
                <a:spcPct val="90000"/>
              </a:lnSpc>
              <a:buFontTx/>
              <a:buNone/>
              <a:defRPr/>
            </a:pPr>
            <a:endParaRPr lang="en-US" sz="4000" b="1" dirty="0">
              <a:solidFill>
                <a:schemeClr val="bg1"/>
              </a:solidFill>
              <a:effectLst>
                <a:outerShdw blurRad="38100" dist="38100" dir="2700000" algn="tl">
                  <a:srgbClr val="000000"/>
                </a:outerShdw>
              </a:effectLst>
            </a:endParaRPr>
          </a:p>
          <a:p>
            <a:pPr algn="ctr" eaLnBrk="1" hangingPunct="1">
              <a:lnSpc>
                <a:spcPct val="90000"/>
              </a:lnSpc>
              <a:buFontTx/>
              <a:buNone/>
              <a:defRPr/>
            </a:pPr>
            <a:br>
              <a:rPr lang="en-US" sz="4000" b="1" dirty="0">
                <a:solidFill>
                  <a:schemeClr val="bg1"/>
                </a:solidFill>
                <a:effectLst>
                  <a:outerShdw blurRad="38100" dist="38100" dir="2700000" algn="tl">
                    <a:srgbClr val="000000"/>
                  </a:outerShdw>
                </a:effectLst>
              </a:rPr>
            </a:br>
            <a:br>
              <a:rPr lang="en-US" sz="4000" b="1" dirty="0">
                <a:solidFill>
                  <a:schemeClr val="bg1"/>
                </a:solidFill>
                <a:effectLst>
                  <a:outerShdw blurRad="38100" dist="38100" dir="2700000" algn="tl">
                    <a:srgbClr val="000000"/>
                  </a:outerShdw>
                </a:effectLst>
              </a:rPr>
            </a:br>
            <a:r>
              <a:rPr lang="en-US" sz="4000" b="1" dirty="0">
                <a:solidFill>
                  <a:schemeClr val="bg1"/>
                </a:solidFill>
                <a:effectLst>
                  <a:outerShdw blurRad="38100" dist="38100" dir="2700000" algn="tl">
                    <a:srgbClr val="000000"/>
                  </a:outerShdw>
                </a:effectLst>
              </a:rPr>
              <a:t>Louisiana</a:t>
            </a:r>
          </a:p>
          <a:p>
            <a:pPr algn="ctr" eaLnBrk="1" hangingPunct="1">
              <a:lnSpc>
                <a:spcPct val="90000"/>
              </a:lnSpc>
              <a:buFontTx/>
              <a:buNone/>
              <a:defRPr/>
            </a:pPr>
            <a:r>
              <a:rPr lang="en-US" sz="4000" b="1" dirty="0">
                <a:solidFill>
                  <a:schemeClr val="bg1"/>
                </a:solidFill>
                <a:effectLst>
                  <a:outerShdw blurRad="38100" dist="38100" dir="2700000" algn="tl">
                    <a:srgbClr val="000000"/>
                  </a:outerShdw>
                </a:effectLst>
              </a:rPr>
              <a:t>Arizona (limited)</a:t>
            </a:r>
          </a:p>
          <a:p>
            <a:pPr algn="ctr" eaLnBrk="1" hangingPunct="1">
              <a:lnSpc>
                <a:spcPct val="90000"/>
              </a:lnSpc>
              <a:buFontTx/>
              <a:buNone/>
              <a:defRPr/>
            </a:pPr>
            <a:r>
              <a:rPr lang="en-US" sz="4000" b="1" dirty="0">
                <a:solidFill>
                  <a:schemeClr val="bg1"/>
                </a:solidFill>
                <a:effectLst>
                  <a:outerShdw blurRad="38100" dist="38100" dir="2700000" algn="tl">
                    <a:srgbClr val="000000"/>
                  </a:outerShdw>
                </a:effectLst>
              </a:rPr>
              <a:t>New Mexico</a:t>
            </a:r>
          </a:p>
          <a:p>
            <a:pPr algn="ctr" eaLnBrk="1" hangingPunct="1">
              <a:lnSpc>
                <a:spcPct val="90000"/>
              </a:lnSpc>
              <a:buFontTx/>
              <a:buNone/>
              <a:defRPr/>
            </a:pPr>
            <a:r>
              <a:rPr lang="en-US" sz="4000" b="1" dirty="0">
                <a:solidFill>
                  <a:schemeClr val="bg1"/>
                </a:solidFill>
                <a:effectLst>
                  <a:outerShdw blurRad="38100" dist="38100" dir="2700000" algn="tl">
                    <a:srgbClr val="000000"/>
                  </a:outerShdw>
                </a:effectLst>
              </a:rPr>
              <a:t>Colorado</a:t>
            </a:r>
          </a:p>
          <a:p>
            <a:pPr algn="ctr" eaLnBrk="1" hangingPunct="1">
              <a:lnSpc>
                <a:spcPct val="90000"/>
              </a:lnSpc>
              <a:buFontTx/>
              <a:buNone/>
              <a:defRPr/>
            </a:pPr>
            <a:r>
              <a:rPr lang="en-US" sz="4000" b="1" dirty="0">
                <a:solidFill>
                  <a:schemeClr val="bg1"/>
                </a:solidFill>
                <a:effectLst>
                  <a:outerShdw blurRad="38100" dist="38100" dir="2700000" algn="tl">
                    <a:srgbClr val="000000"/>
                  </a:outerShdw>
                </a:effectLst>
              </a:rPr>
              <a:t>Nevada</a:t>
            </a:r>
          </a:p>
          <a:p>
            <a:pPr algn="ctr" eaLnBrk="1" hangingPunct="1">
              <a:lnSpc>
                <a:spcPct val="90000"/>
              </a:lnSpc>
              <a:buFontTx/>
              <a:buNone/>
              <a:defRPr/>
            </a:pPr>
            <a:r>
              <a:rPr lang="en-US" sz="4000" b="1" dirty="0">
                <a:solidFill>
                  <a:schemeClr val="bg1"/>
                </a:solidFill>
                <a:effectLst>
                  <a:outerShdw blurRad="38100" dist="38100" dir="2700000" algn="tl">
                    <a:srgbClr val="000000"/>
                  </a:outerShdw>
                </a:effectLst>
              </a:rPr>
              <a:t>Maine!</a:t>
            </a:r>
          </a:p>
          <a:p>
            <a:pPr algn="ctr" eaLnBrk="1" hangingPunct="1">
              <a:lnSpc>
                <a:spcPct val="90000"/>
              </a:lnSpc>
              <a:buFontTx/>
              <a:buNone/>
              <a:defRPr/>
            </a:pPr>
            <a:endParaRPr lang="en-US" sz="1400" b="1" dirty="0">
              <a:solidFill>
                <a:srgbClr val="FFFF00"/>
              </a:solidFill>
              <a:effectLst>
                <a:outerShdw blurRad="38100" dist="38100" dir="2700000" algn="tl">
                  <a:srgbClr val="000000"/>
                </a:outerShdw>
              </a:effectLst>
            </a:endParaRPr>
          </a:p>
          <a:p>
            <a:pPr algn="ctr" eaLnBrk="1" hangingPunct="1">
              <a:lnSpc>
                <a:spcPct val="90000"/>
              </a:lnSpc>
              <a:buFontTx/>
              <a:buNone/>
              <a:defRPr/>
            </a:pPr>
            <a:r>
              <a:rPr lang="en-US" sz="1000" dirty="0">
                <a:solidFill>
                  <a:srgbClr val="FFFF00"/>
                </a:solidFill>
                <a:effectLst>
                  <a:outerShdw blurRad="38100" dist="38100" dir="2700000" algn="tl">
                    <a:srgbClr val="000000"/>
                  </a:outerShdw>
                </a:effectLst>
                <a:cs typeface="Times New Roman" pitchFamily="18" charset="0"/>
              </a:rPr>
              <a:t>					</a:t>
            </a:r>
          </a:p>
        </p:txBody>
      </p:sp>
    </p:spTree>
    <p:extLst>
      <p:ext uri="{BB962C8B-B14F-4D97-AF65-F5344CB8AC3E}">
        <p14:creationId xmlns:p14="http://schemas.microsoft.com/office/powerpoint/2010/main" val="3267900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1506" name="Rectangle 2"/>
          <p:cNvSpPr>
            <a:spLocks noChangeArrowheads="1"/>
          </p:cNvSpPr>
          <p:nvPr/>
        </p:nvSpPr>
        <p:spPr bwMode="auto">
          <a:xfrm>
            <a:off x="0" y="514350"/>
            <a:ext cx="800100" cy="1028700"/>
          </a:xfrm>
          <a:prstGeom prst="rect">
            <a:avLst/>
          </a:prstGeom>
          <a:solidFill>
            <a:srgbClr val="000099"/>
          </a:solidFill>
          <a:ln w="9525">
            <a:solidFill>
              <a:srgbClr val="000000"/>
            </a:solidFill>
            <a:miter lim="800000"/>
            <a:headEnd/>
            <a:tailEnd/>
          </a:ln>
        </p:spPr>
        <p:txBody>
          <a:bodyPr/>
          <a:lstStyle/>
          <a:p>
            <a:pPr algn="ctr" fontAlgn="base">
              <a:spcBef>
                <a:spcPct val="0"/>
              </a:spcBef>
              <a:spcAft>
                <a:spcPct val="0"/>
              </a:spcAft>
              <a:defRPr/>
            </a:pPr>
            <a:r>
              <a:rPr lang="en-US" sz="1200" b="1" dirty="0">
                <a:solidFill>
                  <a:srgbClr val="FFFF00"/>
                </a:solidFill>
                <a:effectLst>
                  <a:outerShdw blurRad="38100" dist="38100" dir="2700000" algn="tl">
                    <a:srgbClr val="000000"/>
                  </a:outerShdw>
                </a:effectLst>
                <a:cs typeface="Times New Roman" pitchFamily="18" charset="0"/>
              </a:rPr>
              <a:t>WA</a:t>
            </a:r>
            <a:endParaRPr lang="en-US" sz="1200" dirty="0">
              <a:solidFill>
                <a:srgbClr val="FFFFCC"/>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07" name="Rectangle 3"/>
          <p:cNvSpPr>
            <a:spLocks noChangeArrowheads="1"/>
          </p:cNvSpPr>
          <p:nvPr/>
        </p:nvSpPr>
        <p:spPr bwMode="auto">
          <a:xfrm>
            <a:off x="914400" y="2686050"/>
            <a:ext cx="457200" cy="914400"/>
          </a:xfrm>
          <a:prstGeom prst="rect">
            <a:avLst/>
          </a:prstGeom>
          <a:solidFill>
            <a:srgbClr val="00CC00"/>
          </a:solidFill>
          <a:ln w="9525">
            <a:solidFill>
              <a:srgbClr val="000000"/>
            </a:solidFill>
            <a:miter lim="800000"/>
            <a:headEnd/>
            <a:tailEnd/>
          </a:ln>
        </p:spPr>
        <p:txBody>
          <a:bodyPr/>
          <a:lstStyle/>
          <a:p>
            <a:pPr fontAlgn="base">
              <a:spcBef>
                <a:spcPct val="0"/>
              </a:spcBef>
              <a:spcAft>
                <a:spcPct val="0"/>
              </a:spcAft>
              <a:defRPr/>
            </a:pPr>
            <a:r>
              <a:rPr lang="en-US" sz="1400" b="1" dirty="0">
                <a:solidFill>
                  <a:srgbClr val="FFFFCC"/>
                </a:solidFill>
                <a:effectLst>
                  <a:outerShdw blurRad="38100" dist="38100" dir="2700000" algn="tl">
                    <a:srgbClr val="000000"/>
                  </a:outerShdw>
                </a:effectLst>
                <a:cs typeface="Times New Roman" pitchFamily="18" charset="0"/>
              </a:rPr>
              <a:t>NV</a:t>
            </a:r>
            <a:endParaRPr lang="en-US" sz="1200" dirty="0">
              <a:solidFill>
                <a:srgbClr val="FFFFCC"/>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00CC00"/>
              </a:solidFill>
            </a:endParaRPr>
          </a:p>
        </p:txBody>
      </p:sp>
      <p:sp>
        <p:nvSpPr>
          <p:cNvPr id="1301508" name="Rectangle 4"/>
          <p:cNvSpPr>
            <a:spLocks noChangeArrowheads="1"/>
          </p:cNvSpPr>
          <p:nvPr/>
        </p:nvSpPr>
        <p:spPr bwMode="auto">
          <a:xfrm>
            <a:off x="2400300" y="1885950"/>
            <a:ext cx="1028700" cy="800100"/>
          </a:xfrm>
          <a:prstGeom prst="rect">
            <a:avLst/>
          </a:prstGeom>
          <a:solidFill>
            <a:srgbClr val="FFFFFF"/>
          </a:solidFill>
          <a:ln w="9525">
            <a:solidFill>
              <a:srgbClr val="000000"/>
            </a:solidFill>
            <a:miter lim="800000"/>
            <a:headEnd/>
            <a:tailEnd/>
          </a:ln>
        </p:spPr>
        <p:txBody>
          <a:bodyPr/>
          <a:lstStyle/>
          <a:p>
            <a:pPr algn="ctr" fontAlgn="base">
              <a:spcBef>
                <a:spcPct val="0"/>
              </a:spcBef>
              <a:spcAft>
                <a:spcPct val="0"/>
              </a:spcAft>
              <a:defRPr/>
            </a:pPr>
            <a:r>
              <a:rPr lang="en-US" sz="1200" b="1" dirty="0">
                <a:solidFill>
                  <a:srgbClr val="006600"/>
                </a:solidFill>
                <a:effectLst>
                  <a:outerShdw blurRad="38100" dist="38100" dir="2700000" algn="tl">
                    <a:srgbClr val="C0C0C0"/>
                  </a:outerShdw>
                </a:effectLst>
                <a:cs typeface="Times New Roman" pitchFamily="18" charset="0"/>
              </a:rPr>
              <a:t>NE</a:t>
            </a:r>
            <a:endParaRPr lang="en-US" sz="1200" dirty="0">
              <a:solidFill>
                <a:srgbClr val="006600"/>
              </a:solidFill>
              <a:effectLst>
                <a:outerShdw blurRad="38100" dist="38100" dir="2700000" algn="tl">
                  <a:srgbClr val="C0C0C0"/>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09" name="Rectangle 5"/>
          <p:cNvSpPr>
            <a:spLocks noChangeArrowheads="1"/>
          </p:cNvSpPr>
          <p:nvPr/>
        </p:nvSpPr>
        <p:spPr bwMode="auto">
          <a:xfrm>
            <a:off x="4457700" y="4171950"/>
            <a:ext cx="571500" cy="800100"/>
          </a:xfrm>
          <a:prstGeom prst="rect">
            <a:avLst/>
          </a:prstGeom>
          <a:solidFill>
            <a:schemeClr val="bg1"/>
          </a:solidFill>
          <a:ln w="9525">
            <a:solidFill>
              <a:srgbClr val="000000"/>
            </a:solidFill>
            <a:miter lim="800000"/>
            <a:headEnd/>
            <a:tailEnd/>
          </a:ln>
        </p:spPr>
        <p:txBody>
          <a:bodyPr/>
          <a:lstStyle/>
          <a:p>
            <a:pPr algn="ctr" fontAlgn="base">
              <a:spcBef>
                <a:spcPct val="0"/>
              </a:spcBef>
              <a:spcAft>
                <a:spcPct val="0"/>
              </a:spcAft>
              <a:defRPr/>
            </a:pPr>
            <a:r>
              <a:rPr lang="en-US" sz="1200" b="1" dirty="0">
                <a:solidFill>
                  <a:srgbClr val="000000"/>
                </a:solidFill>
                <a:effectLst>
                  <a:outerShdw blurRad="38100" dist="38100" dir="2700000" algn="tl">
                    <a:srgbClr val="FFFFFF"/>
                  </a:outerShdw>
                </a:effectLst>
                <a:cs typeface="Times New Roman" pitchFamily="18" charset="0"/>
              </a:rPr>
              <a:t>MS</a:t>
            </a:r>
            <a:endParaRPr lang="en-US" sz="1200" dirty="0">
              <a:solidFill>
                <a:srgbClr val="000000"/>
              </a:solidFill>
              <a:effectLst>
                <a:outerShdw blurRad="38100" dist="38100" dir="2700000" algn="tl">
                  <a:srgbClr val="FFFFFF"/>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10" name="Rectangle 6"/>
          <p:cNvSpPr>
            <a:spLocks noChangeArrowheads="1"/>
          </p:cNvSpPr>
          <p:nvPr/>
        </p:nvSpPr>
        <p:spPr bwMode="auto">
          <a:xfrm>
            <a:off x="4343400" y="971550"/>
            <a:ext cx="571500" cy="914400"/>
          </a:xfrm>
          <a:prstGeom prst="rect">
            <a:avLst/>
          </a:prstGeom>
          <a:solidFill>
            <a:srgbClr val="FF0000"/>
          </a:solidFill>
          <a:ln w="9525">
            <a:solidFill>
              <a:srgbClr val="000000"/>
            </a:solidFill>
            <a:miter lim="800000"/>
            <a:headEnd/>
            <a:tailEnd/>
          </a:ln>
        </p:spPr>
        <p:txBody>
          <a:bodyPr/>
          <a:lstStyle/>
          <a:p>
            <a:pPr algn="ctr" fontAlgn="base">
              <a:spcBef>
                <a:spcPct val="0"/>
              </a:spcBef>
              <a:spcAft>
                <a:spcPct val="0"/>
              </a:spcAft>
              <a:defRPr/>
            </a:pPr>
            <a:r>
              <a:rPr lang="en-US" sz="1200" b="1" dirty="0">
                <a:solidFill>
                  <a:srgbClr val="FFFFFF"/>
                </a:solidFill>
                <a:effectLst>
                  <a:outerShdw blurRad="38100" dist="38100" dir="2700000" algn="tl">
                    <a:srgbClr val="FFFFFF"/>
                  </a:outerShdw>
                </a:effectLst>
                <a:cs typeface="Times New Roman" pitchFamily="18" charset="0"/>
              </a:rPr>
              <a:t>WI</a:t>
            </a:r>
            <a:endParaRPr lang="en-US" sz="1200" dirty="0">
              <a:solidFill>
                <a:srgbClr val="FFFFFF"/>
              </a:solidFill>
              <a:effectLst>
                <a:outerShdw blurRad="38100" dist="38100" dir="2700000" algn="tl">
                  <a:srgbClr val="FFFFFF"/>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11" name="Rectangle 7"/>
          <p:cNvSpPr>
            <a:spLocks noChangeArrowheads="1"/>
          </p:cNvSpPr>
          <p:nvPr/>
        </p:nvSpPr>
        <p:spPr bwMode="auto">
          <a:xfrm>
            <a:off x="3543300" y="2457450"/>
            <a:ext cx="800100" cy="685800"/>
          </a:xfrm>
          <a:prstGeom prst="rect">
            <a:avLst/>
          </a:prstGeom>
          <a:solidFill>
            <a:srgbClr val="FF6699"/>
          </a:solidFill>
          <a:ln w="9525">
            <a:solidFill>
              <a:srgbClr val="000000"/>
            </a:solidFill>
            <a:miter lim="800000"/>
            <a:headEnd/>
            <a:tailEnd/>
          </a:ln>
        </p:spPr>
        <p:txBody>
          <a:bodyPr/>
          <a:lstStyle/>
          <a:p>
            <a:pPr algn="ctr" fontAlgn="base">
              <a:spcBef>
                <a:spcPct val="0"/>
              </a:spcBef>
              <a:spcAft>
                <a:spcPct val="0"/>
              </a:spcAft>
              <a:defRPr/>
            </a:pPr>
            <a:r>
              <a:rPr lang="en-US" sz="1200" b="1" dirty="0">
                <a:solidFill>
                  <a:srgbClr val="000000"/>
                </a:solidFill>
                <a:effectLst>
                  <a:outerShdw blurRad="38100" dist="38100" dir="2700000" algn="tl">
                    <a:srgbClr val="FFFFFF"/>
                  </a:outerShdw>
                </a:effectLst>
                <a:cs typeface="Times New Roman" pitchFamily="18" charset="0"/>
              </a:rPr>
              <a:t>MO</a:t>
            </a:r>
            <a:endParaRPr lang="en-US" sz="1200" dirty="0">
              <a:solidFill>
                <a:srgbClr val="000000"/>
              </a:solidFill>
              <a:effectLst>
                <a:outerShdw blurRad="38100" dist="38100" dir="2700000" algn="tl">
                  <a:srgbClr val="FFFFFF"/>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12" name="Rectangle 8"/>
          <p:cNvSpPr>
            <a:spLocks noChangeArrowheads="1"/>
          </p:cNvSpPr>
          <p:nvPr/>
        </p:nvSpPr>
        <p:spPr bwMode="auto">
          <a:xfrm>
            <a:off x="1600200" y="1657350"/>
            <a:ext cx="685800" cy="914400"/>
          </a:xfrm>
          <a:prstGeom prst="rect">
            <a:avLst/>
          </a:prstGeom>
          <a:solidFill>
            <a:srgbClr val="FFFFFF"/>
          </a:solidFill>
          <a:ln w="9525">
            <a:solidFill>
              <a:srgbClr val="000000"/>
            </a:solidFill>
            <a:miter lim="800000"/>
            <a:headEnd/>
            <a:tailEnd/>
          </a:ln>
        </p:spPr>
        <p:txBody>
          <a:bodyPr/>
          <a:lstStyle/>
          <a:p>
            <a:pPr algn="ctr" fontAlgn="base">
              <a:spcBef>
                <a:spcPct val="0"/>
              </a:spcBef>
              <a:spcAft>
                <a:spcPct val="0"/>
              </a:spcAft>
              <a:defRPr/>
            </a:pPr>
            <a:r>
              <a:rPr lang="en-US" sz="1200" b="1" dirty="0">
                <a:solidFill>
                  <a:srgbClr val="006600"/>
                </a:solidFill>
                <a:effectLst>
                  <a:outerShdw blurRad="38100" dist="38100" dir="2700000" algn="tl">
                    <a:srgbClr val="C0C0C0"/>
                  </a:outerShdw>
                </a:effectLst>
                <a:cs typeface="Times New Roman" pitchFamily="18" charset="0"/>
              </a:rPr>
              <a:t>WY</a:t>
            </a:r>
            <a:endParaRPr lang="en-US" sz="1200" dirty="0">
              <a:solidFill>
                <a:srgbClr val="006600"/>
              </a:solidFill>
              <a:effectLst>
                <a:outerShdw blurRad="38100" dist="38100" dir="2700000" algn="tl">
                  <a:srgbClr val="C0C0C0"/>
                </a:outerShdw>
              </a:effectLst>
              <a:cs typeface="Times New Roman" pitchFamily="18" charset="0"/>
            </a:endParaRPr>
          </a:p>
          <a:p>
            <a:pPr eaLnBrk="0" fontAlgn="base" hangingPunct="0">
              <a:spcBef>
                <a:spcPct val="0"/>
              </a:spcBef>
              <a:spcAft>
                <a:spcPct val="0"/>
              </a:spcAft>
              <a:defRPr/>
            </a:pPr>
            <a:endParaRPr lang="en-US" sz="2400" dirty="0">
              <a:solidFill>
                <a:srgbClr val="006600"/>
              </a:solidFill>
            </a:endParaRPr>
          </a:p>
        </p:txBody>
      </p:sp>
      <p:sp>
        <p:nvSpPr>
          <p:cNvPr id="1301513" name="Rectangle 9"/>
          <p:cNvSpPr>
            <a:spLocks noChangeArrowheads="1"/>
          </p:cNvSpPr>
          <p:nvPr/>
        </p:nvSpPr>
        <p:spPr bwMode="auto">
          <a:xfrm>
            <a:off x="5029200" y="2000250"/>
            <a:ext cx="571500" cy="800100"/>
          </a:xfrm>
          <a:prstGeom prst="rect">
            <a:avLst/>
          </a:prstGeom>
          <a:solidFill>
            <a:srgbClr val="FF6699"/>
          </a:solidFill>
          <a:ln w="9525">
            <a:solidFill>
              <a:srgbClr val="000000"/>
            </a:solidFill>
            <a:miter lim="800000"/>
            <a:headEnd/>
            <a:tailEnd/>
          </a:ln>
        </p:spPr>
        <p:txBody>
          <a:bodyPr/>
          <a:lstStyle/>
          <a:p>
            <a:pPr algn="ctr" fontAlgn="base">
              <a:spcBef>
                <a:spcPct val="0"/>
              </a:spcBef>
              <a:spcAft>
                <a:spcPct val="0"/>
              </a:spcAft>
              <a:defRPr/>
            </a:pPr>
            <a:r>
              <a:rPr lang="en-US" sz="1400" b="1" dirty="0">
                <a:solidFill>
                  <a:schemeClr val="bg1"/>
                </a:solidFill>
                <a:cs typeface="Times New Roman" pitchFamily="18" charset="0"/>
              </a:rPr>
              <a:t>IN</a:t>
            </a:r>
            <a:endParaRPr lang="en-US" sz="1200" dirty="0">
              <a:solidFill>
                <a:schemeClr val="bg1"/>
              </a:solidFill>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14" name="Rectangle 10"/>
          <p:cNvSpPr>
            <a:spLocks noChangeArrowheads="1"/>
          </p:cNvSpPr>
          <p:nvPr/>
        </p:nvSpPr>
        <p:spPr bwMode="auto">
          <a:xfrm>
            <a:off x="2418764" y="642938"/>
            <a:ext cx="1028700" cy="457200"/>
          </a:xfrm>
          <a:prstGeom prst="rect">
            <a:avLst/>
          </a:prstGeom>
          <a:solidFill>
            <a:srgbClr val="FF0000"/>
          </a:solidFill>
          <a:ln w="9525">
            <a:solidFill>
              <a:srgbClr val="000000"/>
            </a:solidFill>
            <a:miter lim="800000"/>
            <a:headEnd/>
            <a:tailEnd/>
          </a:ln>
        </p:spPr>
        <p:txBody>
          <a:bodyPr/>
          <a:lstStyle/>
          <a:p>
            <a:pPr algn="ctr" fontAlgn="base">
              <a:spcBef>
                <a:spcPct val="0"/>
              </a:spcBef>
              <a:spcAft>
                <a:spcPct val="0"/>
              </a:spcAft>
              <a:defRPr/>
            </a:pPr>
            <a:r>
              <a:rPr lang="en-US" sz="1200" b="1" dirty="0">
                <a:solidFill>
                  <a:schemeClr val="bg1"/>
                </a:solidFill>
                <a:effectLst>
                  <a:outerShdw blurRad="38100" dist="38100" dir="2700000" algn="tl">
                    <a:srgbClr val="C0C0C0"/>
                  </a:outerShdw>
                </a:effectLst>
                <a:cs typeface="Times New Roman" pitchFamily="18" charset="0"/>
              </a:rPr>
              <a:t>ND</a:t>
            </a:r>
            <a:endParaRPr lang="en-US" sz="1200" dirty="0">
              <a:solidFill>
                <a:schemeClr val="bg1"/>
              </a:solidFill>
              <a:effectLst>
                <a:outerShdw blurRad="38100" dist="38100" dir="2700000" algn="tl">
                  <a:srgbClr val="C0C0C0"/>
                </a:outerShdw>
              </a:effectLst>
              <a:cs typeface="Times New Roman" pitchFamily="18" charset="0"/>
            </a:endParaRPr>
          </a:p>
          <a:p>
            <a:pPr eaLnBrk="0" fontAlgn="base" hangingPunct="0">
              <a:spcBef>
                <a:spcPct val="0"/>
              </a:spcBef>
              <a:spcAft>
                <a:spcPct val="0"/>
              </a:spcAft>
              <a:defRPr/>
            </a:pPr>
            <a:endParaRPr lang="en-US" sz="2400" dirty="0">
              <a:solidFill>
                <a:srgbClr val="006600"/>
              </a:solidFill>
            </a:endParaRPr>
          </a:p>
        </p:txBody>
      </p:sp>
      <p:sp>
        <p:nvSpPr>
          <p:cNvPr id="1301515" name="Rectangle 11"/>
          <p:cNvSpPr>
            <a:spLocks noChangeArrowheads="1"/>
          </p:cNvSpPr>
          <p:nvPr/>
        </p:nvSpPr>
        <p:spPr bwMode="auto">
          <a:xfrm>
            <a:off x="3543300" y="628650"/>
            <a:ext cx="685800" cy="1028700"/>
          </a:xfrm>
          <a:prstGeom prst="rect">
            <a:avLst/>
          </a:prstGeom>
          <a:solidFill>
            <a:srgbClr val="33CC33"/>
          </a:solidFill>
          <a:ln w="9525">
            <a:solidFill>
              <a:srgbClr val="000000"/>
            </a:solidFill>
            <a:miter lim="800000"/>
            <a:headEnd/>
            <a:tailEnd/>
          </a:ln>
        </p:spPr>
        <p:txBody>
          <a:bodyPr/>
          <a:lstStyle/>
          <a:p>
            <a:pPr algn="ctr" fontAlgn="base">
              <a:spcBef>
                <a:spcPct val="0"/>
              </a:spcBef>
              <a:spcAft>
                <a:spcPct val="0"/>
              </a:spcAft>
              <a:defRPr/>
            </a:pPr>
            <a:r>
              <a:rPr lang="en-US" sz="1400" b="1" dirty="0">
                <a:solidFill>
                  <a:srgbClr val="FFFF00"/>
                </a:solidFill>
                <a:effectLst>
                  <a:outerShdw blurRad="38100" dist="38100" dir="2700000" algn="tl">
                    <a:srgbClr val="000000"/>
                  </a:outerShdw>
                </a:effectLst>
                <a:cs typeface="Times New Roman" pitchFamily="18" charset="0"/>
              </a:rPr>
              <a:t>MN</a:t>
            </a:r>
            <a:endParaRPr lang="en-US" sz="1200" dirty="0">
              <a:solidFill>
                <a:srgbClr val="FFFFCC"/>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16" name="Rectangle 12"/>
          <p:cNvSpPr>
            <a:spLocks noChangeArrowheads="1"/>
          </p:cNvSpPr>
          <p:nvPr/>
        </p:nvSpPr>
        <p:spPr bwMode="auto">
          <a:xfrm>
            <a:off x="5029200" y="628650"/>
            <a:ext cx="571500" cy="1257300"/>
          </a:xfrm>
          <a:prstGeom prst="rect">
            <a:avLst/>
          </a:prstGeom>
          <a:solidFill>
            <a:srgbClr val="000099"/>
          </a:solidFill>
          <a:ln w="9525">
            <a:solidFill>
              <a:srgbClr val="000000"/>
            </a:solidFill>
            <a:miter lim="800000"/>
            <a:headEnd/>
            <a:tailEnd/>
          </a:ln>
        </p:spPr>
        <p:txBody>
          <a:bodyPr/>
          <a:lstStyle/>
          <a:p>
            <a:pPr algn="ctr" fontAlgn="base">
              <a:spcBef>
                <a:spcPct val="0"/>
              </a:spcBef>
              <a:spcAft>
                <a:spcPct val="0"/>
              </a:spcAft>
              <a:defRPr/>
            </a:pPr>
            <a:r>
              <a:rPr lang="en-US" sz="1200" b="1" dirty="0">
                <a:solidFill>
                  <a:srgbClr val="FFFFCC"/>
                </a:solidFill>
                <a:effectLst>
                  <a:outerShdw blurRad="38100" dist="38100" dir="2700000" algn="tl">
                    <a:srgbClr val="000000"/>
                  </a:outerShdw>
                </a:effectLst>
                <a:cs typeface="Times New Roman" pitchFamily="18" charset="0"/>
              </a:rPr>
              <a:t>MI</a:t>
            </a:r>
            <a:endParaRPr lang="en-US" sz="1200" dirty="0">
              <a:solidFill>
                <a:srgbClr val="FFFFCC"/>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17" name="Rectangle 13"/>
          <p:cNvSpPr>
            <a:spLocks noChangeArrowheads="1"/>
          </p:cNvSpPr>
          <p:nvPr/>
        </p:nvSpPr>
        <p:spPr bwMode="auto">
          <a:xfrm>
            <a:off x="0" y="1657350"/>
            <a:ext cx="800100" cy="914400"/>
          </a:xfrm>
          <a:prstGeom prst="rect">
            <a:avLst/>
          </a:prstGeom>
          <a:solidFill>
            <a:srgbClr val="FF0000"/>
          </a:solidFill>
          <a:ln w="9525">
            <a:solidFill>
              <a:srgbClr val="000000"/>
            </a:solidFill>
            <a:miter lim="800000"/>
            <a:headEnd/>
            <a:tailEnd/>
          </a:ln>
        </p:spPr>
        <p:txBody>
          <a:bodyPr/>
          <a:lstStyle/>
          <a:p>
            <a:pPr algn="ctr" fontAlgn="base">
              <a:spcBef>
                <a:spcPct val="0"/>
              </a:spcBef>
              <a:spcAft>
                <a:spcPct val="0"/>
              </a:spcAft>
              <a:defRPr/>
            </a:pPr>
            <a:r>
              <a:rPr lang="en-US" sz="1200" b="1" dirty="0">
                <a:solidFill>
                  <a:srgbClr val="006600"/>
                </a:solidFill>
                <a:effectLst>
                  <a:outerShdw blurRad="38100" dist="38100" dir="2700000" algn="tl">
                    <a:srgbClr val="000000"/>
                  </a:outerShdw>
                </a:effectLst>
                <a:cs typeface="Times New Roman" pitchFamily="18" charset="0"/>
              </a:rPr>
              <a:t>OR</a:t>
            </a:r>
            <a:endParaRPr lang="en-US" sz="1200" dirty="0">
              <a:solidFill>
                <a:srgbClr val="006600"/>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FFFFFF"/>
              </a:solidFill>
              <a:effectLst>
                <a:outerShdw blurRad="38100" dist="38100" dir="2700000" algn="tl">
                  <a:srgbClr val="000000"/>
                </a:outerShdw>
              </a:effectLst>
            </a:endParaRPr>
          </a:p>
        </p:txBody>
      </p:sp>
      <p:sp>
        <p:nvSpPr>
          <p:cNvPr id="1301518" name="Rectangle 14"/>
          <p:cNvSpPr>
            <a:spLocks noChangeArrowheads="1"/>
          </p:cNvSpPr>
          <p:nvPr/>
        </p:nvSpPr>
        <p:spPr bwMode="auto">
          <a:xfrm>
            <a:off x="2057400" y="2800350"/>
            <a:ext cx="685800" cy="800100"/>
          </a:xfrm>
          <a:prstGeom prst="rect">
            <a:avLst/>
          </a:prstGeom>
          <a:solidFill>
            <a:srgbClr val="00CC00"/>
          </a:solidFill>
          <a:ln w="9525">
            <a:solidFill>
              <a:srgbClr val="000099"/>
            </a:solidFill>
            <a:miter lim="800000"/>
            <a:headEnd/>
            <a:tailEnd/>
          </a:ln>
        </p:spPr>
        <p:txBody>
          <a:bodyPr/>
          <a:lstStyle/>
          <a:p>
            <a:pPr fontAlgn="base">
              <a:spcBef>
                <a:spcPct val="0"/>
              </a:spcBef>
              <a:spcAft>
                <a:spcPct val="0"/>
              </a:spcAft>
              <a:defRPr/>
            </a:pPr>
            <a:r>
              <a:rPr lang="en-US" sz="1400" b="1" dirty="0">
                <a:solidFill>
                  <a:srgbClr val="FFFF00"/>
                </a:solidFill>
                <a:effectLst>
                  <a:outerShdw blurRad="38100" dist="38100" dir="2700000" algn="tl">
                    <a:srgbClr val="000000"/>
                  </a:outerShdw>
                </a:effectLst>
                <a:cs typeface="Times New Roman" pitchFamily="18" charset="0"/>
              </a:rPr>
              <a:t>CO</a:t>
            </a:r>
            <a:endParaRPr lang="en-US" sz="1200" dirty="0">
              <a:solidFill>
                <a:srgbClr val="FFFF00"/>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chemeClr val="bg1"/>
              </a:solidFill>
            </a:endParaRPr>
          </a:p>
        </p:txBody>
      </p:sp>
      <p:sp>
        <p:nvSpPr>
          <p:cNvPr id="1301519" name="Rectangle 15"/>
          <p:cNvSpPr>
            <a:spLocks noChangeArrowheads="1"/>
          </p:cNvSpPr>
          <p:nvPr/>
        </p:nvSpPr>
        <p:spPr bwMode="auto">
          <a:xfrm>
            <a:off x="3543300" y="3257550"/>
            <a:ext cx="800100" cy="571500"/>
          </a:xfrm>
          <a:prstGeom prst="rect">
            <a:avLst/>
          </a:prstGeom>
          <a:solidFill>
            <a:srgbClr val="000099"/>
          </a:solidFill>
          <a:ln w="9525">
            <a:solidFill>
              <a:srgbClr val="000000"/>
            </a:solidFill>
            <a:miter lim="800000"/>
            <a:headEnd/>
            <a:tailEnd/>
          </a:ln>
        </p:spPr>
        <p:txBody>
          <a:bodyPr/>
          <a:lstStyle/>
          <a:p>
            <a:pPr algn="ctr" fontAlgn="base">
              <a:spcBef>
                <a:spcPct val="0"/>
              </a:spcBef>
              <a:spcAft>
                <a:spcPct val="0"/>
              </a:spcAft>
              <a:defRPr/>
            </a:pPr>
            <a:r>
              <a:rPr lang="en-US" sz="1400" b="1" dirty="0">
                <a:solidFill>
                  <a:srgbClr val="FFFFCC"/>
                </a:solidFill>
                <a:effectLst>
                  <a:outerShdw blurRad="38100" dist="38100" dir="2700000" algn="tl">
                    <a:srgbClr val="000000"/>
                  </a:outerShdw>
                </a:effectLst>
                <a:cs typeface="Times New Roman" pitchFamily="18" charset="0"/>
              </a:rPr>
              <a:t>AR</a:t>
            </a:r>
            <a:endParaRPr lang="en-US" sz="1200" dirty="0">
              <a:solidFill>
                <a:srgbClr val="FFFFCC"/>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FFFFCC"/>
              </a:solidFill>
            </a:endParaRPr>
          </a:p>
        </p:txBody>
      </p:sp>
      <p:sp>
        <p:nvSpPr>
          <p:cNvPr id="1301520" name="Rectangle 16"/>
          <p:cNvSpPr>
            <a:spLocks noChangeArrowheads="1"/>
          </p:cNvSpPr>
          <p:nvPr/>
        </p:nvSpPr>
        <p:spPr bwMode="auto">
          <a:xfrm>
            <a:off x="342900" y="6324600"/>
            <a:ext cx="1371600" cy="361950"/>
          </a:xfrm>
          <a:prstGeom prst="rect">
            <a:avLst/>
          </a:prstGeom>
          <a:solidFill>
            <a:srgbClr val="000099"/>
          </a:solidFill>
          <a:ln w="9525">
            <a:solidFill>
              <a:srgbClr val="000000"/>
            </a:solidFill>
            <a:miter lim="800000"/>
            <a:headEnd/>
            <a:tailEnd/>
          </a:ln>
        </p:spPr>
        <p:txBody>
          <a:bodyPr/>
          <a:lstStyle/>
          <a:p>
            <a:pPr algn="ctr" fontAlgn="base">
              <a:spcBef>
                <a:spcPct val="0"/>
              </a:spcBef>
              <a:spcAft>
                <a:spcPct val="0"/>
              </a:spcAft>
              <a:defRPr/>
            </a:pPr>
            <a:r>
              <a:rPr lang="en-US" sz="1200" b="1" dirty="0">
                <a:solidFill>
                  <a:srgbClr val="FFFF00"/>
                </a:solidFill>
                <a:effectLst>
                  <a:outerShdw blurRad="38100" dist="38100" dir="2700000" algn="tl">
                    <a:srgbClr val="000000"/>
                  </a:outerShdw>
                </a:effectLst>
                <a:cs typeface="Times New Roman" pitchFamily="18" charset="0"/>
              </a:rPr>
              <a:t>HI</a:t>
            </a:r>
            <a:endParaRPr lang="en-US" sz="1200" dirty="0">
              <a:solidFill>
                <a:srgbClr val="FFFFCC"/>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21" name="Rectangle 17"/>
          <p:cNvSpPr>
            <a:spLocks noChangeArrowheads="1"/>
          </p:cNvSpPr>
          <p:nvPr/>
        </p:nvSpPr>
        <p:spPr bwMode="auto">
          <a:xfrm>
            <a:off x="6858000" y="4286250"/>
            <a:ext cx="800100" cy="571500"/>
          </a:xfrm>
          <a:prstGeom prst="rect">
            <a:avLst/>
          </a:prstGeom>
          <a:solidFill>
            <a:schemeClr val="bg1"/>
          </a:solidFill>
          <a:ln w="9525">
            <a:solidFill>
              <a:srgbClr val="000000"/>
            </a:solidFill>
            <a:miter lim="800000"/>
            <a:headEnd/>
            <a:tailEnd/>
          </a:ln>
        </p:spPr>
        <p:txBody>
          <a:bodyPr/>
          <a:lstStyle/>
          <a:p>
            <a:pPr algn="ctr" fontAlgn="base">
              <a:spcBef>
                <a:spcPct val="0"/>
              </a:spcBef>
              <a:spcAft>
                <a:spcPct val="0"/>
              </a:spcAft>
              <a:defRPr/>
            </a:pPr>
            <a:r>
              <a:rPr lang="en-US" sz="1200" b="1" dirty="0">
                <a:solidFill>
                  <a:srgbClr val="000000"/>
                </a:solidFill>
                <a:effectLst>
                  <a:outerShdw blurRad="38100" dist="38100" dir="2700000" algn="tl">
                    <a:srgbClr val="FFFFFF"/>
                  </a:outerShdw>
                </a:effectLst>
                <a:cs typeface="Times New Roman" pitchFamily="18" charset="0"/>
              </a:rPr>
              <a:t>SC</a:t>
            </a:r>
            <a:endParaRPr lang="en-US" sz="1200" dirty="0">
              <a:solidFill>
                <a:srgbClr val="000000"/>
              </a:solidFill>
              <a:effectLst>
                <a:outerShdw blurRad="38100" dist="38100" dir="2700000" algn="tl">
                  <a:srgbClr val="FFFFFF"/>
                </a:outerShdw>
              </a:effectLst>
              <a:cs typeface="Times New Roman" pitchFamily="18" charset="0"/>
            </a:endParaRPr>
          </a:p>
          <a:p>
            <a:pPr eaLnBrk="0" fontAlgn="base" hangingPunct="0">
              <a:spcBef>
                <a:spcPct val="0"/>
              </a:spcBef>
              <a:spcAft>
                <a:spcPct val="0"/>
              </a:spcAft>
              <a:defRPr/>
            </a:pPr>
            <a:endParaRPr lang="en-US" sz="2400" dirty="0">
              <a:solidFill>
                <a:srgbClr val="FF99CC"/>
              </a:solidFill>
            </a:endParaRPr>
          </a:p>
        </p:txBody>
      </p:sp>
      <p:sp>
        <p:nvSpPr>
          <p:cNvPr id="1301522" name="Rectangle 18"/>
          <p:cNvSpPr>
            <a:spLocks noChangeArrowheads="1"/>
          </p:cNvSpPr>
          <p:nvPr/>
        </p:nvSpPr>
        <p:spPr bwMode="auto">
          <a:xfrm>
            <a:off x="4457700" y="3714750"/>
            <a:ext cx="1371600" cy="342900"/>
          </a:xfrm>
          <a:prstGeom prst="rect">
            <a:avLst/>
          </a:prstGeom>
          <a:solidFill>
            <a:srgbClr val="FF6699"/>
          </a:solidFill>
          <a:ln w="9525">
            <a:solidFill>
              <a:srgbClr val="000000"/>
            </a:solidFill>
            <a:miter lim="800000"/>
            <a:headEnd/>
            <a:tailEnd/>
          </a:ln>
        </p:spPr>
        <p:txBody>
          <a:bodyPr/>
          <a:lstStyle/>
          <a:p>
            <a:pPr algn="ctr" fontAlgn="base">
              <a:spcBef>
                <a:spcPct val="0"/>
              </a:spcBef>
              <a:spcAft>
                <a:spcPct val="0"/>
              </a:spcAft>
              <a:defRPr/>
            </a:pPr>
            <a:r>
              <a:rPr lang="en-US" sz="1200" b="1" dirty="0">
                <a:solidFill>
                  <a:srgbClr val="006600"/>
                </a:solidFill>
                <a:effectLst>
                  <a:outerShdw blurRad="38100" dist="38100" dir="2700000" algn="tl">
                    <a:srgbClr val="C0C0C0"/>
                  </a:outerShdw>
                </a:effectLst>
                <a:cs typeface="Times New Roman" pitchFamily="18" charset="0"/>
              </a:rPr>
              <a:t>TN</a:t>
            </a:r>
            <a:endParaRPr lang="en-US" sz="2400" dirty="0">
              <a:solidFill>
                <a:srgbClr val="000000"/>
              </a:solidFill>
            </a:endParaRPr>
          </a:p>
        </p:txBody>
      </p:sp>
      <p:sp>
        <p:nvSpPr>
          <p:cNvPr id="1301523" name="Rectangle 19"/>
          <p:cNvSpPr>
            <a:spLocks noChangeArrowheads="1"/>
          </p:cNvSpPr>
          <p:nvPr/>
        </p:nvSpPr>
        <p:spPr bwMode="auto">
          <a:xfrm>
            <a:off x="6400800" y="857250"/>
            <a:ext cx="800100" cy="800100"/>
          </a:xfrm>
          <a:prstGeom prst="rect">
            <a:avLst/>
          </a:prstGeom>
          <a:solidFill>
            <a:srgbClr val="000099"/>
          </a:solidFill>
          <a:ln w="9525">
            <a:solidFill>
              <a:srgbClr val="000000"/>
            </a:solidFill>
            <a:miter lim="800000"/>
            <a:headEnd/>
            <a:tailEnd/>
          </a:ln>
        </p:spPr>
        <p:txBody>
          <a:bodyPr/>
          <a:lstStyle/>
          <a:p>
            <a:pPr algn="ctr" fontAlgn="base">
              <a:spcBef>
                <a:spcPct val="0"/>
              </a:spcBef>
              <a:spcAft>
                <a:spcPct val="0"/>
              </a:spcAft>
              <a:defRPr/>
            </a:pPr>
            <a:r>
              <a:rPr lang="en-US" sz="1200" b="1" dirty="0">
                <a:solidFill>
                  <a:srgbClr val="FFFFCC"/>
                </a:solidFill>
                <a:effectLst>
                  <a:outerShdw blurRad="38100" dist="38100" dir="2700000" algn="tl">
                    <a:srgbClr val="000000"/>
                  </a:outerShdw>
                </a:effectLst>
                <a:cs typeface="Times New Roman" pitchFamily="18" charset="0"/>
              </a:rPr>
              <a:t>NY</a:t>
            </a:r>
            <a:endParaRPr lang="en-US" sz="1200" dirty="0">
              <a:solidFill>
                <a:srgbClr val="FFFFCC"/>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FFFFCC"/>
              </a:solidFill>
            </a:endParaRPr>
          </a:p>
        </p:txBody>
      </p:sp>
      <p:sp>
        <p:nvSpPr>
          <p:cNvPr id="1301524" name="Rectangle 20"/>
          <p:cNvSpPr>
            <a:spLocks noChangeArrowheads="1"/>
          </p:cNvSpPr>
          <p:nvPr/>
        </p:nvSpPr>
        <p:spPr bwMode="auto">
          <a:xfrm>
            <a:off x="5715000" y="1543050"/>
            <a:ext cx="571500" cy="685800"/>
          </a:xfrm>
          <a:prstGeom prst="rect">
            <a:avLst/>
          </a:prstGeom>
          <a:solidFill>
            <a:srgbClr val="000099"/>
          </a:solidFill>
          <a:ln w="9525">
            <a:solidFill>
              <a:srgbClr val="000000"/>
            </a:solidFill>
            <a:miter lim="800000"/>
            <a:headEnd/>
            <a:tailEnd/>
          </a:ln>
        </p:spPr>
        <p:txBody>
          <a:bodyPr/>
          <a:lstStyle/>
          <a:p>
            <a:pPr algn="ctr" fontAlgn="base">
              <a:spcBef>
                <a:spcPct val="0"/>
              </a:spcBef>
              <a:spcAft>
                <a:spcPct val="0"/>
              </a:spcAft>
              <a:defRPr/>
            </a:pPr>
            <a:r>
              <a:rPr lang="en-US" sz="1400" b="1" dirty="0">
                <a:solidFill>
                  <a:srgbClr val="FFFFCC"/>
                </a:solidFill>
                <a:effectLst>
                  <a:outerShdw blurRad="38100" dist="38100" dir="2700000" algn="tl">
                    <a:srgbClr val="000000"/>
                  </a:outerShdw>
                </a:effectLst>
                <a:cs typeface="Times New Roman" pitchFamily="18" charset="0"/>
              </a:rPr>
              <a:t>OH</a:t>
            </a:r>
            <a:endParaRPr lang="en-US" sz="1200" dirty="0">
              <a:solidFill>
                <a:srgbClr val="FFFFCC"/>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000066"/>
              </a:solidFill>
            </a:endParaRPr>
          </a:p>
        </p:txBody>
      </p:sp>
      <p:sp>
        <p:nvSpPr>
          <p:cNvPr id="1301525" name="Rectangle 21"/>
          <p:cNvSpPr>
            <a:spLocks noChangeArrowheads="1"/>
          </p:cNvSpPr>
          <p:nvPr/>
        </p:nvSpPr>
        <p:spPr bwMode="auto">
          <a:xfrm>
            <a:off x="6400800" y="1771650"/>
            <a:ext cx="800100" cy="571500"/>
          </a:xfrm>
          <a:prstGeom prst="rect">
            <a:avLst/>
          </a:prstGeom>
          <a:solidFill>
            <a:srgbClr val="FF6699"/>
          </a:solidFill>
          <a:ln w="9525">
            <a:solidFill>
              <a:srgbClr val="000000"/>
            </a:solidFill>
            <a:miter lim="800000"/>
            <a:headEnd/>
            <a:tailEnd/>
          </a:ln>
        </p:spPr>
        <p:txBody>
          <a:bodyPr/>
          <a:lstStyle/>
          <a:p>
            <a:pPr algn="ctr" fontAlgn="base">
              <a:spcBef>
                <a:spcPct val="0"/>
              </a:spcBef>
              <a:spcAft>
                <a:spcPct val="0"/>
              </a:spcAft>
              <a:defRPr/>
            </a:pPr>
            <a:r>
              <a:rPr lang="en-US" sz="1400" b="1" dirty="0">
                <a:solidFill>
                  <a:srgbClr val="000000"/>
                </a:solidFill>
                <a:effectLst>
                  <a:outerShdw blurRad="38100" dist="38100" dir="2700000" algn="tl">
                    <a:srgbClr val="FFFFFF"/>
                  </a:outerShdw>
                </a:effectLst>
                <a:cs typeface="Times New Roman" pitchFamily="18" charset="0"/>
              </a:rPr>
              <a:t>PA</a:t>
            </a:r>
            <a:endParaRPr lang="en-US" sz="1200" dirty="0">
              <a:solidFill>
                <a:srgbClr val="000000"/>
              </a:solidFill>
              <a:effectLst>
                <a:outerShdw blurRad="38100" dist="38100" dir="2700000" algn="tl">
                  <a:srgbClr val="FFFFFF"/>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26" name="Rectangle 22"/>
          <p:cNvSpPr>
            <a:spLocks noChangeArrowheads="1"/>
          </p:cNvSpPr>
          <p:nvPr/>
        </p:nvSpPr>
        <p:spPr bwMode="auto">
          <a:xfrm>
            <a:off x="5715000" y="2571750"/>
            <a:ext cx="1257300" cy="457200"/>
          </a:xfrm>
          <a:prstGeom prst="rect">
            <a:avLst/>
          </a:prstGeom>
          <a:solidFill>
            <a:srgbClr val="FFFFFF"/>
          </a:solidFill>
          <a:ln w="9525">
            <a:solidFill>
              <a:srgbClr val="000000"/>
            </a:solidFill>
            <a:miter lim="800000"/>
            <a:headEnd/>
            <a:tailEnd/>
          </a:ln>
        </p:spPr>
        <p:txBody>
          <a:bodyPr/>
          <a:lstStyle/>
          <a:p>
            <a:pPr algn="ctr" fontAlgn="base">
              <a:spcBef>
                <a:spcPct val="0"/>
              </a:spcBef>
              <a:spcAft>
                <a:spcPct val="0"/>
              </a:spcAft>
              <a:defRPr/>
            </a:pPr>
            <a:r>
              <a:rPr lang="en-US" sz="1200" b="1" dirty="0">
                <a:solidFill>
                  <a:srgbClr val="006600"/>
                </a:solidFill>
                <a:effectLst>
                  <a:outerShdw blurRad="38100" dist="38100" dir="2700000" algn="tl">
                    <a:srgbClr val="C0C0C0"/>
                  </a:outerShdw>
                </a:effectLst>
                <a:cs typeface="Times New Roman" pitchFamily="18" charset="0"/>
              </a:rPr>
              <a:t>WV</a:t>
            </a:r>
            <a:endParaRPr lang="en-US" sz="2400" dirty="0">
              <a:solidFill>
                <a:srgbClr val="006600"/>
              </a:solidFill>
            </a:endParaRPr>
          </a:p>
        </p:txBody>
      </p:sp>
      <p:sp>
        <p:nvSpPr>
          <p:cNvPr id="1301527" name="Rectangle 23"/>
          <p:cNvSpPr>
            <a:spLocks noChangeArrowheads="1"/>
          </p:cNvSpPr>
          <p:nvPr/>
        </p:nvSpPr>
        <p:spPr bwMode="auto">
          <a:xfrm>
            <a:off x="7315200" y="742950"/>
            <a:ext cx="342900" cy="571500"/>
          </a:xfrm>
          <a:prstGeom prst="rect">
            <a:avLst/>
          </a:prstGeom>
          <a:solidFill>
            <a:srgbClr val="FF6699"/>
          </a:solidFill>
          <a:ln w="9525">
            <a:solidFill>
              <a:srgbClr val="000000"/>
            </a:solidFill>
            <a:miter lim="800000"/>
            <a:headEnd/>
            <a:tailEnd/>
          </a:ln>
        </p:spPr>
        <p:txBody>
          <a:bodyPr/>
          <a:lstStyle/>
          <a:p>
            <a:pPr algn="ctr" fontAlgn="base">
              <a:spcBef>
                <a:spcPct val="0"/>
              </a:spcBef>
              <a:spcAft>
                <a:spcPct val="0"/>
              </a:spcAft>
              <a:defRPr/>
            </a:pPr>
            <a:r>
              <a:rPr lang="en-US" sz="900" b="1" dirty="0">
                <a:solidFill>
                  <a:srgbClr val="000000"/>
                </a:solidFill>
                <a:effectLst>
                  <a:outerShdw blurRad="38100" dist="38100" dir="2700000" algn="tl">
                    <a:srgbClr val="FFFFFF"/>
                  </a:outerShdw>
                </a:effectLst>
                <a:cs typeface="Times New Roman" pitchFamily="18" charset="0"/>
              </a:rPr>
              <a:t>VT</a:t>
            </a:r>
            <a:endParaRPr lang="en-US" sz="1200" dirty="0">
              <a:solidFill>
                <a:srgbClr val="000000"/>
              </a:solidFill>
              <a:effectLst>
                <a:outerShdw blurRad="38100" dist="38100" dir="2700000" algn="tl">
                  <a:srgbClr val="FFFFFF"/>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28" name="Rectangle 24"/>
          <p:cNvSpPr>
            <a:spLocks noChangeArrowheads="1"/>
          </p:cNvSpPr>
          <p:nvPr/>
        </p:nvSpPr>
        <p:spPr bwMode="auto">
          <a:xfrm>
            <a:off x="7658100" y="1657350"/>
            <a:ext cx="685800" cy="228600"/>
          </a:xfrm>
          <a:prstGeom prst="rect">
            <a:avLst/>
          </a:prstGeom>
          <a:solidFill>
            <a:srgbClr val="FF0000"/>
          </a:solidFill>
          <a:ln w="9525">
            <a:solidFill>
              <a:srgbClr val="000000"/>
            </a:solidFill>
            <a:miter lim="800000"/>
            <a:headEnd/>
            <a:tailEnd/>
          </a:ln>
        </p:spPr>
        <p:txBody>
          <a:bodyPr/>
          <a:lstStyle/>
          <a:p>
            <a:pPr algn="ctr" fontAlgn="base">
              <a:spcBef>
                <a:spcPct val="0"/>
              </a:spcBef>
              <a:spcAft>
                <a:spcPct val="0"/>
              </a:spcAft>
              <a:defRPr/>
            </a:pPr>
            <a:r>
              <a:rPr lang="en-US" sz="1200" b="1" dirty="0">
                <a:solidFill>
                  <a:srgbClr val="000000"/>
                </a:solidFill>
                <a:effectLst>
                  <a:outerShdw blurRad="38100" dist="38100" dir="2700000" algn="tl">
                    <a:srgbClr val="FFFFFF"/>
                  </a:outerShdw>
                </a:effectLst>
                <a:cs typeface="Times New Roman" pitchFamily="18" charset="0"/>
              </a:rPr>
              <a:t>CT</a:t>
            </a:r>
            <a:endParaRPr lang="en-US" sz="1200" dirty="0">
              <a:solidFill>
                <a:srgbClr val="000000"/>
              </a:solidFill>
              <a:effectLst>
                <a:outerShdw blurRad="38100" dist="38100" dir="2700000" algn="tl">
                  <a:srgbClr val="FFFFFF"/>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29" name="Rectangle 25"/>
          <p:cNvSpPr>
            <a:spLocks noChangeArrowheads="1"/>
          </p:cNvSpPr>
          <p:nvPr/>
        </p:nvSpPr>
        <p:spPr bwMode="auto">
          <a:xfrm>
            <a:off x="7429500" y="2038350"/>
            <a:ext cx="571500" cy="457200"/>
          </a:xfrm>
          <a:prstGeom prst="rect">
            <a:avLst/>
          </a:prstGeom>
          <a:solidFill>
            <a:srgbClr val="FF6699"/>
          </a:solidFill>
          <a:ln w="9525">
            <a:solidFill>
              <a:srgbClr val="000000"/>
            </a:solidFill>
            <a:miter lim="800000"/>
            <a:headEnd/>
            <a:tailEnd/>
          </a:ln>
        </p:spPr>
        <p:txBody>
          <a:bodyPr/>
          <a:lstStyle/>
          <a:p>
            <a:pPr fontAlgn="base">
              <a:spcBef>
                <a:spcPct val="0"/>
              </a:spcBef>
              <a:spcAft>
                <a:spcPct val="0"/>
              </a:spcAft>
              <a:defRPr/>
            </a:pPr>
            <a:r>
              <a:rPr lang="en-US" sz="1200" b="1" dirty="0">
                <a:solidFill>
                  <a:srgbClr val="000000"/>
                </a:solidFill>
                <a:effectLst>
                  <a:outerShdw blurRad="38100" dist="38100" dir="2700000" algn="tl">
                    <a:srgbClr val="FFFFFF"/>
                  </a:outerShdw>
                </a:effectLst>
                <a:cs typeface="Times New Roman" pitchFamily="18" charset="0"/>
              </a:rPr>
              <a:t>NJ</a:t>
            </a:r>
            <a:endParaRPr lang="en-US" sz="1200" dirty="0">
              <a:solidFill>
                <a:srgbClr val="000000"/>
              </a:solidFill>
              <a:effectLst>
                <a:outerShdw blurRad="38100" dist="38100" dir="2700000" algn="tl">
                  <a:srgbClr val="FFFFFF"/>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30" name="Rectangle 26"/>
          <p:cNvSpPr>
            <a:spLocks noChangeArrowheads="1"/>
          </p:cNvSpPr>
          <p:nvPr/>
        </p:nvSpPr>
        <p:spPr bwMode="auto">
          <a:xfrm>
            <a:off x="8343900" y="171450"/>
            <a:ext cx="685800" cy="800100"/>
          </a:xfrm>
          <a:prstGeom prst="rect">
            <a:avLst/>
          </a:prstGeom>
          <a:solidFill>
            <a:srgbClr val="33CC33"/>
          </a:solidFill>
          <a:ln w="9525">
            <a:solidFill>
              <a:srgbClr val="000000"/>
            </a:solidFill>
            <a:miter lim="800000"/>
            <a:headEnd/>
            <a:tailEnd/>
          </a:ln>
        </p:spPr>
        <p:txBody>
          <a:bodyPr/>
          <a:lstStyle/>
          <a:p>
            <a:pPr algn="ctr" fontAlgn="base">
              <a:spcBef>
                <a:spcPct val="0"/>
              </a:spcBef>
              <a:spcAft>
                <a:spcPct val="0"/>
              </a:spcAft>
              <a:defRPr/>
            </a:pPr>
            <a:r>
              <a:rPr lang="en-US" sz="1200" b="1" dirty="0">
                <a:solidFill>
                  <a:srgbClr val="FFFFCC"/>
                </a:solidFill>
                <a:effectLst>
                  <a:outerShdw blurRad="38100" dist="38100" dir="2700000" algn="tl">
                    <a:srgbClr val="000000"/>
                  </a:outerShdw>
                </a:effectLst>
                <a:cs typeface="Times New Roman" pitchFamily="18" charset="0"/>
              </a:rPr>
              <a:t>ME</a:t>
            </a:r>
            <a:endParaRPr lang="en-US" sz="1200" dirty="0">
              <a:solidFill>
                <a:srgbClr val="FFFFCC"/>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31" name="Rectangle 27"/>
          <p:cNvSpPr>
            <a:spLocks noChangeArrowheads="1"/>
          </p:cNvSpPr>
          <p:nvPr/>
        </p:nvSpPr>
        <p:spPr bwMode="auto">
          <a:xfrm>
            <a:off x="8001000" y="1085850"/>
            <a:ext cx="800100" cy="342900"/>
          </a:xfrm>
          <a:prstGeom prst="rect">
            <a:avLst/>
          </a:prstGeom>
          <a:solidFill>
            <a:srgbClr val="FF0000"/>
          </a:solidFill>
          <a:ln w="9525">
            <a:solidFill>
              <a:srgbClr val="000000"/>
            </a:solidFill>
            <a:miter lim="800000"/>
            <a:headEnd/>
            <a:tailEnd/>
          </a:ln>
        </p:spPr>
        <p:txBody>
          <a:bodyPr/>
          <a:lstStyle/>
          <a:p>
            <a:pPr algn="ctr" fontAlgn="base">
              <a:spcBef>
                <a:spcPct val="0"/>
              </a:spcBef>
              <a:spcAft>
                <a:spcPct val="0"/>
              </a:spcAft>
              <a:defRPr/>
            </a:pPr>
            <a:r>
              <a:rPr lang="en-US" sz="1200" b="1" dirty="0">
                <a:solidFill>
                  <a:srgbClr val="FFFFCC"/>
                </a:solidFill>
                <a:effectLst>
                  <a:outerShdw blurRad="38100" dist="38100" dir="2700000" algn="tl">
                    <a:srgbClr val="000000"/>
                  </a:outerShdw>
                </a:effectLst>
                <a:cs typeface="Times New Roman" pitchFamily="18" charset="0"/>
              </a:rPr>
              <a:t>MA</a:t>
            </a:r>
            <a:endParaRPr lang="en-US" sz="1200" dirty="0">
              <a:solidFill>
                <a:srgbClr val="FFFFCC"/>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32" name="Rectangle 28"/>
          <p:cNvSpPr>
            <a:spLocks noChangeArrowheads="1"/>
          </p:cNvSpPr>
          <p:nvPr/>
        </p:nvSpPr>
        <p:spPr bwMode="auto">
          <a:xfrm>
            <a:off x="0" y="2686050"/>
            <a:ext cx="800100" cy="2171700"/>
          </a:xfrm>
          <a:prstGeom prst="rect">
            <a:avLst/>
          </a:prstGeom>
          <a:solidFill>
            <a:srgbClr val="00CC00"/>
          </a:solidFill>
          <a:ln w="9525">
            <a:solidFill>
              <a:srgbClr val="000000"/>
            </a:solidFill>
            <a:miter lim="800000"/>
            <a:headEnd/>
            <a:tailEnd/>
          </a:ln>
        </p:spPr>
        <p:txBody>
          <a:bodyPr/>
          <a:lstStyle/>
          <a:p>
            <a:pPr algn="ctr" fontAlgn="base">
              <a:spcBef>
                <a:spcPct val="0"/>
              </a:spcBef>
              <a:spcAft>
                <a:spcPct val="0"/>
              </a:spcAft>
              <a:defRPr/>
            </a:pPr>
            <a:r>
              <a:rPr lang="en-US" sz="1400" b="1" dirty="0">
                <a:solidFill>
                  <a:srgbClr val="FFFF00"/>
                </a:solidFill>
                <a:effectLst>
                  <a:outerShdw blurRad="38100" dist="38100" dir="2700000" algn="tl">
                    <a:srgbClr val="000000"/>
                  </a:outerShdw>
                </a:effectLst>
                <a:cs typeface="Times New Roman" pitchFamily="18" charset="0"/>
              </a:rPr>
              <a:t>CA</a:t>
            </a:r>
            <a:endParaRPr lang="en-US" sz="1200" dirty="0">
              <a:solidFill>
                <a:srgbClr val="FFFFCC"/>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33" name="Rectangle 29"/>
          <p:cNvSpPr>
            <a:spLocks noChangeArrowheads="1"/>
          </p:cNvSpPr>
          <p:nvPr/>
        </p:nvSpPr>
        <p:spPr bwMode="auto">
          <a:xfrm>
            <a:off x="3657600" y="3943350"/>
            <a:ext cx="685800" cy="914400"/>
          </a:xfrm>
          <a:prstGeom prst="rect">
            <a:avLst/>
          </a:prstGeom>
          <a:solidFill>
            <a:srgbClr val="33CC33"/>
          </a:solidFill>
          <a:ln w="9525">
            <a:solidFill>
              <a:srgbClr val="000000"/>
            </a:solidFill>
            <a:miter lim="800000"/>
            <a:headEnd/>
            <a:tailEnd/>
          </a:ln>
        </p:spPr>
        <p:txBody>
          <a:bodyPr/>
          <a:lstStyle/>
          <a:p>
            <a:pPr algn="ctr" fontAlgn="base">
              <a:spcBef>
                <a:spcPct val="0"/>
              </a:spcBef>
              <a:spcAft>
                <a:spcPct val="0"/>
              </a:spcAft>
              <a:defRPr/>
            </a:pPr>
            <a:r>
              <a:rPr lang="en-US" sz="1400" b="1" dirty="0">
                <a:solidFill>
                  <a:srgbClr val="FFFF00"/>
                </a:solidFill>
                <a:effectLst>
                  <a:outerShdw blurRad="38100" dist="38100" dir="2700000" algn="tl">
                    <a:srgbClr val="000000"/>
                  </a:outerShdw>
                </a:effectLst>
                <a:cs typeface="Times New Roman" pitchFamily="18" charset="0"/>
              </a:rPr>
              <a:t>LA</a:t>
            </a:r>
            <a:endParaRPr lang="en-US" sz="1200" dirty="0">
              <a:solidFill>
                <a:srgbClr val="FFFF00"/>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34" name="Rectangle 30"/>
          <p:cNvSpPr>
            <a:spLocks noChangeArrowheads="1"/>
          </p:cNvSpPr>
          <p:nvPr/>
        </p:nvSpPr>
        <p:spPr bwMode="auto">
          <a:xfrm>
            <a:off x="4457700" y="3257550"/>
            <a:ext cx="1943100" cy="342900"/>
          </a:xfrm>
          <a:prstGeom prst="rect">
            <a:avLst/>
          </a:prstGeom>
          <a:solidFill>
            <a:srgbClr val="000099"/>
          </a:solidFill>
          <a:ln w="9525">
            <a:solidFill>
              <a:srgbClr val="000000"/>
            </a:solidFill>
            <a:miter lim="800000"/>
            <a:headEnd/>
            <a:tailEnd/>
          </a:ln>
        </p:spPr>
        <p:txBody>
          <a:bodyPr/>
          <a:lstStyle/>
          <a:p>
            <a:pPr algn="ctr" fontAlgn="base">
              <a:spcBef>
                <a:spcPct val="0"/>
              </a:spcBef>
              <a:spcAft>
                <a:spcPct val="0"/>
              </a:spcAft>
              <a:defRPr/>
            </a:pPr>
            <a:r>
              <a:rPr lang="en-US" sz="1400" b="1" dirty="0">
                <a:solidFill>
                  <a:srgbClr val="FFFF00"/>
                </a:solidFill>
                <a:effectLst>
                  <a:outerShdw blurRad="38100" dist="38100" dir="2700000" algn="tl">
                    <a:srgbClr val="000000"/>
                  </a:outerShdw>
                </a:effectLst>
                <a:cs typeface="Times New Roman" pitchFamily="18" charset="0"/>
              </a:rPr>
              <a:t>KY</a:t>
            </a:r>
            <a:endParaRPr lang="en-US" sz="2400" dirty="0">
              <a:solidFill>
                <a:srgbClr val="000000"/>
              </a:solidFill>
            </a:endParaRPr>
          </a:p>
        </p:txBody>
      </p:sp>
      <p:sp>
        <p:nvSpPr>
          <p:cNvPr id="1301535" name="Rectangle 31"/>
          <p:cNvSpPr>
            <a:spLocks noChangeArrowheads="1"/>
          </p:cNvSpPr>
          <p:nvPr/>
        </p:nvSpPr>
        <p:spPr bwMode="auto">
          <a:xfrm>
            <a:off x="5943600" y="4171950"/>
            <a:ext cx="800100" cy="914400"/>
          </a:xfrm>
          <a:prstGeom prst="rect">
            <a:avLst/>
          </a:prstGeom>
          <a:solidFill>
            <a:srgbClr val="000099"/>
          </a:solidFill>
          <a:ln w="9525">
            <a:solidFill>
              <a:srgbClr val="000000"/>
            </a:solidFill>
            <a:miter lim="800000"/>
            <a:headEnd/>
            <a:tailEnd/>
          </a:ln>
        </p:spPr>
        <p:txBody>
          <a:bodyPr/>
          <a:lstStyle/>
          <a:p>
            <a:pPr algn="ctr" fontAlgn="base">
              <a:spcBef>
                <a:spcPct val="0"/>
              </a:spcBef>
              <a:spcAft>
                <a:spcPct val="0"/>
              </a:spcAft>
              <a:defRPr/>
            </a:pPr>
            <a:r>
              <a:rPr lang="en-US" sz="1400" b="1" dirty="0">
                <a:solidFill>
                  <a:srgbClr val="FFFF00"/>
                </a:solidFill>
                <a:effectLst>
                  <a:outerShdw blurRad="38100" dist="38100" dir="2700000" algn="tl">
                    <a:srgbClr val="000000"/>
                  </a:outerShdw>
                </a:effectLst>
                <a:cs typeface="Times New Roman" pitchFamily="18" charset="0"/>
              </a:rPr>
              <a:t>GA</a:t>
            </a:r>
            <a:endParaRPr lang="en-US" sz="1200" dirty="0">
              <a:solidFill>
                <a:srgbClr val="FFFFCC"/>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36" name="Rectangle 32"/>
          <p:cNvSpPr>
            <a:spLocks noChangeArrowheads="1"/>
          </p:cNvSpPr>
          <p:nvPr/>
        </p:nvSpPr>
        <p:spPr bwMode="auto">
          <a:xfrm>
            <a:off x="2171700" y="4743450"/>
            <a:ext cx="1371600" cy="1371600"/>
          </a:xfrm>
          <a:prstGeom prst="rect">
            <a:avLst/>
          </a:prstGeom>
          <a:solidFill>
            <a:srgbClr val="000099"/>
          </a:solidFill>
          <a:ln w="9525">
            <a:solidFill>
              <a:srgbClr val="000000"/>
            </a:solidFill>
            <a:miter lim="800000"/>
            <a:headEnd/>
            <a:tailEnd/>
          </a:ln>
        </p:spPr>
        <p:txBody>
          <a:bodyPr/>
          <a:lstStyle/>
          <a:p>
            <a:pPr algn="ctr" fontAlgn="base">
              <a:spcBef>
                <a:spcPct val="0"/>
              </a:spcBef>
              <a:spcAft>
                <a:spcPct val="0"/>
              </a:spcAft>
              <a:defRPr/>
            </a:pPr>
            <a:r>
              <a:rPr lang="en-US" sz="1400" b="1" dirty="0">
                <a:solidFill>
                  <a:srgbClr val="FFFFCC"/>
                </a:solidFill>
                <a:effectLst>
                  <a:outerShdw blurRad="38100" dist="38100" dir="2700000" algn="tl">
                    <a:srgbClr val="000000"/>
                  </a:outerShdw>
                </a:effectLst>
                <a:cs typeface="Times New Roman" pitchFamily="18" charset="0"/>
              </a:rPr>
              <a:t>TX</a:t>
            </a:r>
            <a:endParaRPr lang="en-US" sz="1200" dirty="0">
              <a:solidFill>
                <a:srgbClr val="FFFFCC"/>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37" name="Rectangle 33"/>
          <p:cNvSpPr>
            <a:spLocks noChangeArrowheads="1"/>
          </p:cNvSpPr>
          <p:nvPr/>
        </p:nvSpPr>
        <p:spPr bwMode="auto">
          <a:xfrm>
            <a:off x="2857500" y="2800350"/>
            <a:ext cx="571500" cy="800100"/>
          </a:xfrm>
          <a:prstGeom prst="rect">
            <a:avLst/>
          </a:prstGeom>
          <a:solidFill>
            <a:srgbClr val="FF6699"/>
          </a:solidFill>
          <a:ln w="9525">
            <a:solidFill>
              <a:srgbClr val="000000"/>
            </a:solidFill>
            <a:miter lim="800000"/>
            <a:headEnd/>
            <a:tailEnd/>
          </a:ln>
        </p:spPr>
        <p:txBody>
          <a:bodyPr/>
          <a:lstStyle/>
          <a:p>
            <a:pPr fontAlgn="base">
              <a:spcBef>
                <a:spcPct val="0"/>
              </a:spcBef>
              <a:spcAft>
                <a:spcPct val="0"/>
              </a:spcAft>
              <a:defRPr/>
            </a:pPr>
            <a:r>
              <a:rPr lang="en-US" sz="1400" b="1" dirty="0">
                <a:solidFill>
                  <a:srgbClr val="000000"/>
                </a:solidFill>
                <a:effectLst>
                  <a:outerShdw blurRad="38100" dist="38100" dir="2700000" algn="tl">
                    <a:srgbClr val="FFFFFF"/>
                  </a:outerShdw>
                </a:effectLst>
                <a:cs typeface="Times New Roman" pitchFamily="18" charset="0"/>
              </a:rPr>
              <a:t>KS</a:t>
            </a:r>
            <a:endParaRPr lang="en-US" sz="1200" dirty="0">
              <a:solidFill>
                <a:srgbClr val="000000"/>
              </a:solidFill>
              <a:effectLst>
                <a:outerShdw blurRad="38100" dist="38100" dir="2700000" algn="tl">
                  <a:srgbClr val="FFFFFF"/>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38" name="Rectangle 34"/>
          <p:cNvSpPr>
            <a:spLocks noChangeArrowheads="1"/>
          </p:cNvSpPr>
          <p:nvPr/>
        </p:nvSpPr>
        <p:spPr bwMode="auto">
          <a:xfrm>
            <a:off x="2933114" y="3824288"/>
            <a:ext cx="571500" cy="685800"/>
          </a:xfrm>
          <a:prstGeom prst="rect">
            <a:avLst/>
          </a:prstGeom>
          <a:solidFill>
            <a:srgbClr val="00CC00"/>
          </a:solidFill>
          <a:ln w="9525">
            <a:solidFill>
              <a:srgbClr val="000000"/>
            </a:solidFill>
            <a:miter lim="800000"/>
            <a:headEnd/>
            <a:tailEnd/>
          </a:ln>
        </p:spPr>
        <p:txBody>
          <a:bodyPr/>
          <a:lstStyle/>
          <a:p>
            <a:pPr algn="ctr" fontAlgn="base">
              <a:spcBef>
                <a:spcPct val="0"/>
              </a:spcBef>
              <a:spcAft>
                <a:spcPct val="0"/>
              </a:spcAft>
              <a:defRPr/>
            </a:pPr>
            <a:r>
              <a:rPr lang="en-US" sz="1400" b="1" dirty="0">
                <a:solidFill>
                  <a:srgbClr val="FFFF00"/>
                </a:solidFill>
                <a:effectLst>
                  <a:outerShdw blurRad="38100" dist="38100" dir="2700000" algn="tl">
                    <a:srgbClr val="000000"/>
                  </a:outerShdw>
                </a:effectLst>
                <a:cs typeface="Times New Roman" pitchFamily="18" charset="0"/>
              </a:rPr>
              <a:t>OK</a:t>
            </a:r>
            <a:endParaRPr lang="en-US" sz="1200" dirty="0">
              <a:solidFill>
                <a:srgbClr val="FFFFCC"/>
              </a:solidFill>
              <a:effectLst>
                <a:outerShdw blurRad="38100" dist="38100" dir="2700000" algn="tl">
                  <a:srgbClr val="000000"/>
                </a:outerShdw>
              </a:effectLst>
              <a:cs typeface="Times New Roman" pitchFamily="18" charset="0"/>
            </a:endParaRPr>
          </a:p>
          <a:p>
            <a:pPr lvl="1" eaLnBrk="0" fontAlgn="base" hangingPunct="0">
              <a:spcBef>
                <a:spcPct val="0"/>
              </a:spcBef>
              <a:spcAft>
                <a:spcPct val="0"/>
              </a:spcAft>
              <a:defRPr/>
            </a:pPr>
            <a:endParaRPr lang="en-US" sz="1200" dirty="0">
              <a:solidFill>
                <a:srgbClr val="FFFFCC"/>
              </a:solidFill>
              <a:effectLst>
                <a:outerShdw blurRad="38100" dist="38100" dir="2700000" algn="tl">
                  <a:srgbClr val="000000"/>
                </a:outerShdw>
              </a:effectLst>
              <a:cs typeface="Times New Roman" pitchFamily="18" charset="0"/>
            </a:endParaRPr>
          </a:p>
        </p:txBody>
      </p:sp>
      <p:sp>
        <p:nvSpPr>
          <p:cNvPr id="1301539" name="Rectangle 35"/>
          <p:cNvSpPr>
            <a:spLocks noChangeArrowheads="1"/>
          </p:cNvSpPr>
          <p:nvPr/>
        </p:nvSpPr>
        <p:spPr bwMode="auto">
          <a:xfrm>
            <a:off x="6629400" y="3143250"/>
            <a:ext cx="1257300" cy="457200"/>
          </a:xfrm>
          <a:prstGeom prst="rect">
            <a:avLst/>
          </a:prstGeom>
          <a:solidFill>
            <a:srgbClr val="000099"/>
          </a:solidFill>
          <a:ln w="9525">
            <a:solidFill>
              <a:srgbClr val="000000"/>
            </a:solidFill>
            <a:miter lim="800000"/>
            <a:headEnd/>
            <a:tailEnd/>
          </a:ln>
        </p:spPr>
        <p:txBody>
          <a:bodyPr/>
          <a:lstStyle/>
          <a:p>
            <a:pPr algn="ctr" fontAlgn="base">
              <a:spcBef>
                <a:spcPct val="0"/>
              </a:spcBef>
              <a:spcAft>
                <a:spcPct val="0"/>
              </a:spcAft>
              <a:defRPr/>
            </a:pPr>
            <a:r>
              <a:rPr lang="en-US" sz="1400" b="1" dirty="0">
                <a:solidFill>
                  <a:srgbClr val="FFFFCC"/>
                </a:solidFill>
                <a:effectLst>
                  <a:outerShdw blurRad="38100" dist="38100" dir="2700000" algn="tl">
                    <a:srgbClr val="000000"/>
                  </a:outerShdw>
                </a:effectLst>
                <a:cs typeface="Times New Roman" pitchFamily="18" charset="0"/>
              </a:rPr>
              <a:t>VA</a:t>
            </a:r>
            <a:endParaRPr lang="en-US" sz="1200" dirty="0">
              <a:solidFill>
                <a:srgbClr val="FFFFCC"/>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40" name="Rectangle 36"/>
          <p:cNvSpPr>
            <a:spLocks noChangeArrowheads="1"/>
          </p:cNvSpPr>
          <p:nvPr/>
        </p:nvSpPr>
        <p:spPr bwMode="auto">
          <a:xfrm>
            <a:off x="5143500" y="4171950"/>
            <a:ext cx="571500" cy="914400"/>
          </a:xfrm>
          <a:prstGeom prst="rect">
            <a:avLst/>
          </a:prstGeom>
          <a:solidFill>
            <a:srgbClr val="FF6699"/>
          </a:solidFill>
          <a:ln w="9525">
            <a:solidFill>
              <a:srgbClr val="000000"/>
            </a:solidFill>
            <a:miter lim="800000"/>
            <a:headEnd/>
            <a:tailEnd/>
          </a:ln>
        </p:spPr>
        <p:txBody>
          <a:bodyPr/>
          <a:lstStyle/>
          <a:p>
            <a:pPr algn="ctr" fontAlgn="base">
              <a:spcBef>
                <a:spcPct val="0"/>
              </a:spcBef>
              <a:spcAft>
                <a:spcPct val="0"/>
              </a:spcAft>
              <a:defRPr/>
            </a:pPr>
            <a:r>
              <a:rPr lang="en-US" sz="1200" b="1" dirty="0">
                <a:solidFill>
                  <a:srgbClr val="006600"/>
                </a:solidFill>
                <a:effectLst>
                  <a:outerShdw blurRad="38100" dist="38100" dir="2700000" algn="tl">
                    <a:srgbClr val="C0C0C0"/>
                  </a:outerShdw>
                </a:effectLst>
                <a:cs typeface="Times New Roman" pitchFamily="18" charset="0"/>
              </a:rPr>
              <a:t>AL</a:t>
            </a:r>
            <a:endParaRPr lang="en-US" sz="1200" dirty="0">
              <a:solidFill>
                <a:srgbClr val="006600"/>
              </a:solidFill>
              <a:effectLst>
                <a:outerShdw blurRad="38100" dist="38100" dir="2700000" algn="tl">
                  <a:srgbClr val="C0C0C0"/>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41" name="Rectangle 37"/>
          <p:cNvSpPr>
            <a:spLocks noChangeArrowheads="1"/>
          </p:cNvSpPr>
          <p:nvPr/>
        </p:nvSpPr>
        <p:spPr bwMode="auto">
          <a:xfrm>
            <a:off x="6057900" y="3714750"/>
            <a:ext cx="1371600" cy="342900"/>
          </a:xfrm>
          <a:prstGeom prst="rect">
            <a:avLst/>
          </a:prstGeom>
          <a:solidFill>
            <a:srgbClr val="000099"/>
          </a:solidFill>
          <a:ln w="9525">
            <a:solidFill>
              <a:srgbClr val="000000"/>
            </a:solidFill>
            <a:miter lim="800000"/>
            <a:headEnd/>
            <a:tailEnd/>
          </a:ln>
        </p:spPr>
        <p:txBody>
          <a:bodyPr/>
          <a:lstStyle/>
          <a:p>
            <a:pPr algn="ctr" fontAlgn="base">
              <a:spcBef>
                <a:spcPct val="0"/>
              </a:spcBef>
              <a:spcAft>
                <a:spcPct val="0"/>
              </a:spcAft>
              <a:defRPr/>
            </a:pPr>
            <a:r>
              <a:rPr lang="en-US" sz="1400" b="1" dirty="0">
                <a:solidFill>
                  <a:srgbClr val="FFFF00"/>
                </a:solidFill>
                <a:effectLst>
                  <a:outerShdw blurRad="38100" dist="38100" dir="2700000" algn="tl">
                    <a:srgbClr val="000000"/>
                  </a:outerShdw>
                </a:effectLst>
                <a:cs typeface="Times New Roman" pitchFamily="18" charset="0"/>
              </a:rPr>
              <a:t>NC</a:t>
            </a:r>
            <a:endParaRPr lang="en-US" sz="1200" dirty="0">
              <a:solidFill>
                <a:srgbClr val="FFFFCC"/>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42" name="Rectangle 38"/>
          <p:cNvSpPr>
            <a:spLocks noChangeArrowheads="1"/>
          </p:cNvSpPr>
          <p:nvPr/>
        </p:nvSpPr>
        <p:spPr bwMode="auto">
          <a:xfrm>
            <a:off x="457200" y="5429250"/>
            <a:ext cx="1257300" cy="800100"/>
          </a:xfrm>
          <a:prstGeom prst="rect">
            <a:avLst/>
          </a:prstGeom>
          <a:solidFill>
            <a:srgbClr val="FFFFFF"/>
          </a:solidFill>
          <a:ln w="9525">
            <a:solidFill>
              <a:srgbClr val="000000"/>
            </a:solidFill>
            <a:miter lim="800000"/>
            <a:headEnd/>
            <a:tailEnd/>
          </a:ln>
        </p:spPr>
        <p:txBody>
          <a:bodyPr/>
          <a:lstStyle/>
          <a:p>
            <a:pPr algn="ctr" fontAlgn="base">
              <a:spcBef>
                <a:spcPct val="0"/>
              </a:spcBef>
              <a:spcAft>
                <a:spcPct val="0"/>
              </a:spcAft>
              <a:defRPr/>
            </a:pPr>
            <a:r>
              <a:rPr lang="en-US" sz="1200" b="1" dirty="0">
                <a:solidFill>
                  <a:srgbClr val="006600"/>
                </a:solidFill>
                <a:effectLst>
                  <a:outerShdw blurRad="38100" dist="38100" dir="2700000" algn="tl">
                    <a:srgbClr val="C0C0C0"/>
                  </a:outerShdw>
                </a:effectLst>
                <a:cs typeface="Times New Roman" pitchFamily="18" charset="0"/>
              </a:rPr>
              <a:t>AK</a:t>
            </a:r>
            <a:endParaRPr lang="en-US" sz="1200" dirty="0">
              <a:solidFill>
                <a:srgbClr val="006600"/>
              </a:solidFill>
              <a:effectLst>
                <a:outerShdw blurRad="38100" dist="38100" dir="2700000" algn="tl">
                  <a:srgbClr val="C0C0C0"/>
                </a:outerShdw>
              </a:effectLst>
              <a:cs typeface="Times New Roman" pitchFamily="18" charset="0"/>
            </a:endParaRPr>
          </a:p>
          <a:p>
            <a:pPr eaLnBrk="0" fontAlgn="base" hangingPunct="0">
              <a:spcBef>
                <a:spcPct val="0"/>
              </a:spcBef>
              <a:spcAft>
                <a:spcPct val="0"/>
              </a:spcAft>
              <a:defRPr/>
            </a:pPr>
            <a:endParaRPr lang="en-US" sz="2400" dirty="0">
              <a:solidFill>
                <a:srgbClr val="006600"/>
              </a:solidFill>
            </a:endParaRPr>
          </a:p>
        </p:txBody>
      </p:sp>
      <p:sp>
        <p:nvSpPr>
          <p:cNvPr id="1301543" name="Rectangle 39"/>
          <p:cNvSpPr>
            <a:spLocks noChangeArrowheads="1"/>
          </p:cNvSpPr>
          <p:nvPr/>
        </p:nvSpPr>
        <p:spPr bwMode="auto">
          <a:xfrm>
            <a:off x="6400800" y="5200650"/>
            <a:ext cx="685800" cy="1257300"/>
          </a:xfrm>
          <a:prstGeom prst="rect">
            <a:avLst/>
          </a:prstGeom>
          <a:solidFill>
            <a:srgbClr val="000099"/>
          </a:solidFill>
          <a:ln w="9525">
            <a:solidFill>
              <a:srgbClr val="000000"/>
            </a:solidFill>
            <a:miter lim="800000"/>
            <a:headEnd/>
            <a:tailEnd/>
          </a:ln>
        </p:spPr>
        <p:txBody>
          <a:bodyPr/>
          <a:lstStyle/>
          <a:p>
            <a:pPr algn="ctr" fontAlgn="base">
              <a:spcBef>
                <a:spcPct val="0"/>
              </a:spcBef>
              <a:spcAft>
                <a:spcPct val="0"/>
              </a:spcAft>
              <a:defRPr/>
            </a:pPr>
            <a:r>
              <a:rPr lang="en-US" sz="1400" b="1" dirty="0">
                <a:solidFill>
                  <a:srgbClr val="FFFF00"/>
                </a:solidFill>
                <a:effectLst>
                  <a:outerShdw blurRad="38100" dist="38100" dir="2700000" algn="tl">
                    <a:srgbClr val="000000"/>
                  </a:outerShdw>
                </a:effectLst>
                <a:cs typeface="Times New Roman" pitchFamily="18" charset="0"/>
              </a:rPr>
              <a:t>FL</a:t>
            </a:r>
            <a:endParaRPr lang="en-US" sz="1200" dirty="0">
              <a:solidFill>
                <a:srgbClr val="FFFFCC"/>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44" name="Rectangle 40"/>
          <p:cNvSpPr>
            <a:spLocks noChangeArrowheads="1"/>
          </p:cNvSpPr>
          <p:nvPr/>
        </p:nvSpPr>
        <p:spPr bwMode="auto">
          <a:xfrm>
            <a:off x="8343900" y="2282825"/>
            <a:ext cx="342900" cy="457200"/>
          </a:xfrm>
          <a:prstGeom prst="rect">
            <a:avLst/>
          </a:prstGeom>
          <a:solidFill>
            <a:schemeClr val="bg1"/>
          </a:solidFill>
          <a:ln w="9525">
            <a:solidFill>
              <a:srgbClr val="000000"/>
            </a:solidFill>
            <a:miter lim="800000"/>
            <a:headEnd/>
            <a:tailEnd/>
          </a:ln>
        </p:spPr>
        <p:txBody>
          <a:bodyPr/>
          <a:lstStyle/>
          <a:p>
            <a:pPr fontAlgn="base">
              <a:spcBef>
                <a:spcPct val="0"/>
              </a:spcBef>
              <a:spcAft>
                <a:spcPct val="0"/>
              </a:spcAft>
              <a:defRPr/>
            </a:pPr>
            <a:r>
              <a:rPr lang="en-US" sz="1000" b="1" dirty="0">
                <a:solidFill>
                  <a:srgbClr val="006600"/>
                </a:solidFill>
                <a:effectLst>
                  <a:outerShdw blurRad="38100" dist="38100" dir="2700000" algn="tl">
                    <a:srgbClr val="000000"/>
                  </a:outerShdw>
                </a:effectLst>
                <a:cs typeface="Times New Roman" pitchFamily="18" charset="0"/>
              </a:rPr>
              <a:t>DE</a:t>
            </a:r>
            <a:endParaRPr lang="en-US" sz="1200" dirty="0">
              <a:solidFill>
                <a:srgbClr val="006600"/>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006600"/>
              </a:solidFill>
            </a:endParaRPr>
          </a:p>
        </p:txBody>
      </p:sp>
      <p:sp>
        <p:nvSpPr>
          <p:cNvPr id="1301545" name="Rectangle 41"/>
          <p:cNvSpPr>
            <a:spLocks noChangeArrowheads="1"/>
          </p:cNvSpPr>
          <p:nvPr/>
        </p:nvSpPr>
        <p:spPr bwMode="auto">
          <a:xfrm>
            <a:off x="7200900" y="2571750"/>
            <a:ext cx="457200" cy="457200"/>
          </a:xfrm>
          <a:prstGeom prst="rect">
            <a:avLst/>
          </a:prstGeom>
          <a:solidFill>
            <a:srgbClr val="000099"/>
          </a:solidFill>
          <a:ln w="9525">
            <a:solidFill>
              <a:srgbClr val="000000"/>
            </a:solidFill>
            <a:miter lim="800000"/>
            <a:headEnd/>
            <a:tailEnd/>
          </a:ln>
        </p:spPr>
        <p:txBody>
          <a:bodyPr/>
          <a:lstStyle/>
          <a:p>
            <a:pPr fontAlgn="base">
              <a:spcBef>
                <a:spcPct val="0"/>
              </a:spcBef>
              <a:spcAft>
                <a:spcPct val="0"/>
              </a:spcAft>
              <a:defRPr/>
            </a:pPr>
            <a:r>
              <a:rPr lang="en-US" sz="1200" b="1" dirty="0">
                <a:solidFill>
                  <a:srgbClr val="FFFFCC"/>
                </a:solidFill>
                <a:effectLst>
                  <a:outerShdw blurRad="38100" dist="38100" dir="2700000" algn="tl">
                    <a:srgbClr val="000000"/>
                  </a:outerShdw>
                </a:effectLst>
                <a:cs typeface="Times New Roman" pitchFamily="18" charset="0"/>
              </a:rPr>
              <a:t>MD</a:t>
            </a:r>
            <a:endParaRPr lang="en-US" sz="1200" dirty="0">
              <a:solidFill>
                <a:srgbClr val="FFFFCC"/>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46" name="Rectangle 42"/>
          <p:cNvSpPr>
            <a:spLocks noChangeArrowheads="1"/>
          </p:cNvSpPr>
          <p:nvPr/>
        </p:nvSpPr>
        <p:spPr bwMode="auto">
          <a:xfrm>
            <a:off x="4457700" y="2000250"/>
            <a:ext cx="457200" cy="1143000"/>
          </a:xfrm>
          <a:prstGeom prst="rect">
            <a:avLst/>
          </a:prstGeom>
          <a:solidFill>
            <a:srgbClr val="FF6699"/>
          </a:solidFill>
          <a:ln w="9525">
            <a:solidFill>
              <a:srgbClr val="000000"/>
            </a:solidFill>
            <a:miter lim="800000"/>
            <a:headEnd/>
            <a:tailEnd/>
          </a:ln>
        </p:spPr>
        <p:txBody>
          <a:bodyPr/>
          <a:lstStyle/>
          <a:p>
            <a:pPr fontAlgn="base">
              <a:spcBef>
                <a:spcPct val="0"/>
              </a:spcBef>
              <a:spcAft>
                <a:spcPct val="0"/>
              </a:spcAft>
              <a:defRPr/>
            </a:pPr>
            <a:r>
              <a:rPr lang="en-US" sz="1200" b="1" dirty="0">
                <a:solidFill>
                  <a:srgbClr val="000000"/>
                </a:solidFill>
                <a:effectLst>
                  <a:outerShdw blurRad="38100" dist="38100" dir="2700000" algn="tl">
                    <a:srgbClr val="FFFFFF"/>
                  </a:outerShdw>
                </a:effectLst>
                <a:cs typeface="Times New Roman" pitchFamily="18" charset="0"/>
              </a:rPr>
              <a:t>IL</a:t>
            </a:r>
            <a:endParaRPr lang="en-US" sz="1200" dirty="0">
              <a:solidFill>
                <a:srgbClr val="000000"/>
              </a:solidFill>
              <a:effectLst>
                <a:outerShdw blurRad="38100" dist="38100" dir="2700000" algn="tl">
                  <a:srgbClr val="FFFFFF"/>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47" name="Rectangle 43"/>
          <p:cNvSpPr>
            <a:spLocks noChangeArrowheads="1"/>
          </p:cNvSpPr>
          <p:nvPr/>
        </p:nvSpPr>
        <p:spPr bwMode="auto">
          <a:xfrm>
            <a:off x="914400" y="628650"/>
            <a:ext cx="1371600" cy="914400"/>
          </a:xfrm>
          <a:prstGeom prst="rect">
            <a:avLst/>
          </a:prstGeom>
          <a:solidFill>
            <a:srgbClr val="000099"/>
          </a:solidFill>
          <a:ln w="9525">
            <a:noFill/>
            <a:miter lim="800000"/>
            <a:headEnd/>
            <a:tailEnd/>
          </a:ln>
        </p:spPr>
        <p:txBody>
          <a:bodyPr/>
          <a:lstStyle/>
          <a:p>
            <a:pPr algn="ctr" fontAlgn="base">
              <a:spcBef>
                <a:spcPct val="0"/>
              </a:spcBef>
              <a:spcAft>
                <a:spcPct val="0"/>
              </a:spcAft>
              <a:defRPr/>
            </a:pPr>
            <a:r>
              <a:rPr lang="en-US" sz="1200" b="1" dirty="0">
                <a:solidFill>
                  <a:srgbClr val="FFFFFF"/>
                </a:solidFill>
                <a:effectLst>
                  <a:outerShdw blurRad="38100" dist="38100" dir="2700000" algn="tl">
                    <a:srgbClr val="000000"/>
                  </a:outerShdw>
                </a:effectLst>
                <a:cs typeface="Times New Roman" pitchFamily="18" charset="0"/>
              </a:rPr>
              <a:t>MT</a:t>
            </a:r>
            <a:endParaRPr lang="en-US" sz="1200" dirty="0">
              <a:solidFill>
                <a:srgbClr val="FFFFFF"/>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FFFFFF"/>
              </a:solidFill>
            </a:endParaRPr>
          </a:p>
        </p:txBody>
      </p:sp>
      <p:sp>
        <p:nvSpPr>
          <p:cNvPr id="1301548" name="Rectangle 44"/>
          <p:cNvSpPr>
            <a:spLocks noChangeArrowheads="1"/>
          </p:cNvSpPr>
          <p:nvPr/>
        </p:nvSpPr>
        <p:spPr bwMode="auto">
          <a:xfrm>
            <a:off x="914400" y="1657350"/>
            <a:ext cx="571500" cy="914400"/>
          </a:xfrm>
          <a:prstGeom prst="rect">
            <a:avLst/>
          </a:prstGeom>
          <a:solidFill>
            <a:srgbClr val="33CC33"/>
          </a:solidFill>
          <a:ln w="9525">
            <a:solidFill>
              <a:srgbClr val="000000"/>
            </a:solidFill>
            <a:miter lim="800000"/>
            <a:headEnd/>
            <a:tailEnd/>
          </a:ln>
        </p:spPr>
        <p:txBody>
          <a:bodyPr/>
          <a:lstStyle/>
          <a:p>
            <a:pPr algn="ctr" fontAlgn="base">
              <a:spcBef>
                <a:spcPct val="0"/>
              </a:spcBef>
              <a:spcAft>
                <a:spcPct val="0"/>
              </a:spcAft>
              <a:defRPr/>
            </a:pPr>
            <a:r>
              <a:rPr lang="en-US" sz="1400" b="1" dirty="0">
                <a:solidFill>
                  <a:srgbClr val="FFFF00"/>
                </a:solidFill>
                <a:effectLst>
                  <a:outerShdw blurRad="38100" dist="38100" dir="2700000" algn="tl">
                    <a:srgbClr val="000000"/>
                  </a:outerShdw>
                </a:effectLst>
                <a:cs typeface="Times New Roman" pitchFamily="18" charset="0"/>
              </a:rPr>
              <a:t>ID</a:t>
            </a:r>
            <a:endParaRPr lang="en-US" sz="1200" dirty="0">
              <a:solidFill>
                <a:srgbClr val="FFFFCC"/>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49" name="Rectangle 45"/>
          <p:cNvSpPr>
            <a:spLocks noChangeArrowheads="1"/>
          </p:cNvSpPr>
          <p:nvPr/>
        </p:nvSpPr>
        <p:spPr bwMode="auto">
          <a:xfrm>
            <a:off x="2400300" y="1200150"/>
            <a:ext cx="1028700" cy="571500"/>
          </a:xfrm>
          <a:prstGeom prst="rect">
            <a:avLst/>
          </a:prstGeom>
          <a:solidFill>
            <a:srgbClr val="FF6699"/>
          </a:solidFill>
          <a:ln w="9525">
            <a:solidFill>
              <a:srgbClr val="000000"/>
            </a:solidFill>
            <a:miter lim="800000"/>
            <a:headEnd/>
            <a:tailEnd/>
          </a:ln>
        </p:spPr>
        <p:txBody>
          <a:bodyPr/>
          <a:lstStyle/>
          <a:p>
            <a:pPr algn="ctr" fontAlgn="base">
              <a:spcBef>
                <a:spcPct val="0"/>
              </a:spcBef>
              <a:spcAft>
                <a:spcPct val="0"/>
              </a:spcAft>
              <a:defRPr/>
            </a:pPr>
            <a:r>
              <a:rPr lang="en-US" sz="1200" b="1" dirty="0">
                <a:solidFill>
                  <a:srgbClr val="000000"/>
                </a:solidFill>
                <a:effectLst>
                  <a:outerShdw blurRad="38100" dist="38100" dir="2700000" algn="tl">
                    <a:srgbClr val="FFFFFF"/>
                  </a:outerShdw>
                </a:effectLst>
                <a:cs typeface="Times New Roman" pitchFamily="18" charset="0"/>
              </a:rPr>
              <a:t>SD</a:t>
            </a:r>
            <a:endParaRPr lang="en-US" sz="1200" dirty="0">
              <a:solidFill>
                <a:srgbClr val="000000"/>
              </a:solidFill>
              <a:effectLst>
                <a:outerShdw blurRad="38100" dist="38100" dir="2700000" algn="tl">
                  <a:srgbClr val="FFFFFF"/>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50" name="Rectangle 46"/>
          <p:cNvSpPr>
            <a:spLocks noChangeArrowheads="1"/>
          </p:cNvSpPr>
          <p:nvPr/>
        </p:nvSpPr>
        <p:spPr bwMode="auto">
          <a:xfrm>
            <a:off x="3543300" y="1771650"/>
            <a:ext cx="685800" cy="571500"/>
          </a:xfrm>
          <a:prstGeom prst="rect">
            <a:avLst/>
          </a:prstGeom>
          <a:solidFill>
            <a:srgbClr val="FF0000"/>
          </a:solidFill>
          <a:ln w="9525">
            <a:solidFill>
              <a:srgbClr val="000000"/>
            </a:solidFill>
            <a:miter lim="800000"/>
            <a:headEnd/>
            <a:tailEnd/>
          </a:ln>
        </p:spPr>
        <p:txBody>
          <a:bodyPr/>
          <a:lstStyle/>
          <a:p>
            <a:pPr algn="ctr" fontAlgn="base">
              <a:spcBef>
                <a:spcPct val="0"/>
              </a:spcBef>
              <a:spcAft>
                <a:spcPct val="0"/>
              </a:spcAft>
              <a:defRPr/>
            </a:pPr>
            <a:r>
              <a:rPr lang="en-US" sz="1400" b="1" dirty="0">
                <a:solidFill>
                  <a:srgbClr val="FFFF00"/>
                </a:solidFill>
                <a:effectLst>
                  <a:outerShdw blurRad="38100" dist="38100" dir="2700000" algn="tl">
                    <a:srgbClr val="000000"/>
                  </a:outerShdw>
                </a:effectLst>
                <a:cs typeface="Times New Roman" pitchFamily="18" charset="0"/>
              </a:rPr>
              <a:t>IA</a:t>
            </a:r>
            <a:endParaRPr lang="en-US" sz="1200" dirty="0">
              <a:solidFill>
                <a:srgbClr val="FFFFCC"/>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51" name="Rectangle 47"/>
          <p:cNvSpPr>
            <a:spLocks noChangeArrowheads="1"/>
          </p:cNvSpPr>
          <p:nvPr/>
        </p:nvSpPr>
        <p:spPr bwMode="auto">
          <a:xfrm>
            <a:off x="1485900" y="2800350"/>
            <a:ext cx="457200" cy="800100"/>
          </a:xfrm>
          <a:prstGeom prst="rect">
            <a:avLst/>
          </a:prstGeom>
          <a:solidFill>
            <a:srgbClr val="000099"/>
          </a:solidFill>
          <a:ln w="9525">
            <a:solidFill>
              <a:srgbClr val="000000"/>
            </a:solidFill>
            <a:miter lim="800000"/>
            <a:headEnd/>
            <a:tailEnd/>
          </a:ln>
        </p:spPr>
        <p:txBody>
          <a:bodyPr/>
          <a:lstStyle/>
          <a:p>
            <a:pPr fontAlgn="base">
              <a:spcBef>
                <a:spcPct val="0"/>
              </a:spcBef>
              <a:spcAft>
                <a:spcPct val="0"/>
              </a:spcAft>
              <a:defRPr/>
            </a:pPr>
            <a:r>
              <a:rPr lang="en-US" sz="1200" b="1" dirty="0">
                <a:solidFill>
                  <a:srgbClr val="FFFFCC"/>
                </a:solidFill>
                <a:effectLst>
                  <a:outerShdw blurRad="38100" dist="38100" dir="2700000" algn="tl">
                    <a:srgbClr val="000000"/>
                  </a:outerShdw>
                </a:effectLst>
                <a:cs typeface="Times New Roman" pitchFamily="18" charset="0"/>
              </a:rPr>
              <a:t>UT</a:t>
            </a:r>
            <a:endParaRPr lang="en-US" sz="1200" dirty="0">
              <a:solidFill>
                <a:srgbClr val="FFFFCC"/>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52" name="Rectangle 48"/>
          <p:cNvSpPr>
            <a:spLocks noChangeArrowheads="1"/>
          </p:cNvSpPr>
          <p:nvPr/>
        </p:nvSpPr>
        <p:spPr bwMode="auto">
          <a:xfrm>
            <a:off x="2057400" y="3714750"/>
            <a:ext cx="685800" cy="800100"/>
          </a:xfrm>
          <a:prstGeom prst="rect">
            <a:avLst/>
          </a:prstGeom>
          <a:solidFill>
            <a:srgbClr val="33CC33"/>
          </a:solidFill>
          <a:ln w="9525">
            <a:solidFill>
              <a:srgbClr val="000000"/>
            </a:solidFill>
            <a:miter lim="800000"/>
            <a:headEnd/>
            <a:tailEnd/>
          </a:ln>
        </p:spPr>
        <p:txBody>
          <a:bodyPr/>
          <a:lstStyle/>
          <a:p>
            <a:pPr algn="ctr" fontAlgn="base">
              <a:spcBef>
                <a:spcPct val="0"/>
              </a:spcBef>
              <a:spcAft>
                <a:spcPct val="0"/>
              </a:spcAft>
              <a:defRPr/>
            </a:pPr>
            <a:r>
              <a:rPr lang="en-US" sz="1400" b="1" dirty="0">
                <a:solidFill>
                  <a:srgbClr val="FFFF00"/>
                </a:solidFill>
                <a:effectLst>
                  <a:outerShdw blurRad="38100" dist="38100" dir="2700000" algn="tl">
                    <a:srgbClr val="000000"/>
                  </a:outerShdw>
                </a:effectLst>
                <a:cs typeface="Times New Roman" pitchFamily="18" charset="0"/>
              </a:rPr>
              <a:t>NM</a:t>
            </a:r>
            <a:endParaRPr lang="en-US" sz="1200" dirty="0">
              <a:solidFill>
                <a:srgbClr val="FFFF00"/>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1200" dirty="0">
              <a:solidFill>
                <a:srgbClr val="FFFFCC"/>
              </a:solidFill>
              <a:effectLst>
                <a:outerShdw blurRad="38100" dist="38100" dir="2700000" algn="tl">
                  <a:srgbClr val="000000"/>
                </a:outerShdw>
              </a:effectLst>
              <a:cs typeface="Times New Roman" pitchFamily="18" charset="0"/>
            </a:endParaRPr>
          </a:p>
        </p:txBody>
      </p:sp>
      <p:sp>
        <p:nvSpPr>
          <p:cNvPr id="1301553" name="Rectangle 49"/>
          <p:cNvSpPr>
            <a:spLocks noChangeArrowheads="1"/>
          </p:cNvSpPr>
          <p:nvPr/>
        </p:nvSpPr>
        <p:spPr bwMode="auto">
          <a:xfrm>
            <a:off x="7772400" y="514350"/>
            <a:ext cx="342900" cy="457200"/>
          </a:xfrm>
          <a:prstGeom prst="rect">
            <a:avLst/>
          </a:prstGeom>
          <a:solidFill>
            <a:schemeClr val="bg1"/>
          </a:solidFill>
          <a:ln w="9525">
            <a:solidFill>
              <a:srgbClr val="000000"/>
            </a:solidFill>
            <a:miter lim="800000"/>
            <a:headEnd/>
            <a:tailEnd/>
          </a:ln>
        </p:spPr>
        <p:txBody>
          <a:bodyPr/>
          <a:lstStyle/>
          <a:p>
            <a:pPr fontAlgn="base">
              <a:spcBef>
                <a:spcPct val="0"/>
              </a:spcBef>
              <a:spcAft>
                <a:spcPct val="0"/>
              </a:spcAft>
              <a:defRPr/>
            </a:pPr>
            <a:r>
              <a:rPr lang="en-US" sz="1200" b="1" dirty="0">
                <a:solidFill>
                  <a:srgbClr val="000000"/>
                </a:solidFill>
                <a:effectLst>
                  <a:outerShdw blurRad="38100" dist="38100" dir="2700000" algn="tl">
                    <a:srgbClr val="FFFFFF"/>
                  </a:outerShdw>
                </a:effectLst>
                <a:cs typeface="Times New Roman" pitchFamily="18" charset="0"/>
              </a:rPr>
              <a:t>NH</a:t>
            </a:r>
            <a:endParaRPr lang="en-US" sz="1200" dirty="0">
              <a:solidFill>
                <a:srgbClr val="000000"/>
              </a:solidFill>
              <a:effectLst>
                <a:outerShdw blurRad="38100" dist="38100" dir="2700000" algn="tl">
                  <a:srgbClr val="FFFFFF"/>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54" name="Rectangle 50"/>
          <p:cNvSpPr>
            <a:spLocks noChangeArrowheads="1"/>
          </p:cNvSpPr>
          <p:nvPr/>
        </p:nvSpPr>
        <p:spPr bwMode="auto">
          <a:xfrm>
            <a:off x="8458200" y="1657350"/>
            <a:ext cx="342900" cy="342900"/>
          </a:xfrm>
          <a:prstGeom prst="rect">
            <a:avLst/>
          </a:prstGeom>
          <a:solidFill>
            <a:srgbClr val="33CC33"/>
          </a:solidFill>
          <a:ln w="9525">
            <a:solidFill>
              <a:srgbClr val="000000"/>
            </a:solidFill>
            <a:miter lim="800000"/>
            <a:headEnd/>
            <a:tailEnd/>
          </a:ln>
        </p:spPr>
        <p:txBody>
          <a:bodyPr/>
          <a:lstStyle/>
          <a:p>
            <a:pPr algn="ctr" fontAlgn="base">
              <a:spcBef>
                <a:spcPct val="0"/>
              </a:spcBef>
              <a:spcAft>
                <a:spcPct val="0"/>
              </a:spcAft>
              <a:defRPr/>
            </a:pPr>
            <a:r>
              <a:rPr lang="en-US" sz="900" b="1" dirty="0">
                <a:solidFill>
                  <a:srgbClr val="FFFF00"/>
                </a:solidFill>
                <a:effectLst>
                  <a:outerShdw blurRad="38100" dist="38100" dir="2700000" algn="tl">
                    <a:srgbClr val="000000"/>
                  </a:outerShdw>
                </a:effectLst>
                <a:cs typeface="Times New Roman" pitchFamily="18" charset="0"/>
              </a:rPr>
              <a:t>RI</a:t>
            </a:r>
            <a:endParaRPr lang="en-US" sz="1200" dirty="0">
              <a:solidFill>
                <a:srgbClr val="FFFFCC"/>
              </a:solidFill>
              <a:effectLst>
                <a:outerShdw blurRad="38100" dist="38100" dir="2700000" algn="tl">
                  <a:srgbClr val="000000"/>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301555" name="Rectangle 51"/>
          <p:cNvSpPr>
            <a:spLocks noChangeArrowheads="1"/>
          </p:cNvSpPr>
          <p:nvPr/>
        </p:nvSpPr>
        <p:spPr bwMode="auto">
          <a:xfrm>
            <a:off x="914400" y="3714750"/>
            <a:ext cx="1028700" cy="914400"/>
          </a:xfrm>
          <a:prstGeom prst="rect">
            <a:avLst/>
          </a:prstGeom>
          <a:solidFill>
            <a:srgbClr val="99FF66"/>
          </a:solidFill>
          <a:ln w="9525">
            <a:solidFill>
              <a:srgbClr val="000000"/>
            </a:solidFill>
            <a:miter lim="800000"/>
            <a:headEnd/>
            <a:tailEnd/>
          </a:ln>
        </p:spPr>
        <p:txBody>
          <a:bodyPr/>
          <a:lstStyle/>
          <a:p>
            <a:pPr algn="ctr" fontAlgn="base">
              <a:spcBef>
                <a:spcPct val="0"/>
              </a:spcBef>
              <a:spcAft>
                <a:spcPct val="0"/>
              </a:spcAft>
              <a:defRPr/>
            </a:pPr>
            <a:r>
              <a:rPr lang="en-US" sz="1200" b="1" dirty="0">
                <a:solidFill>
                  <a:srgbClr val="006600"/>
                </a:solidFill>
                <a:effectLst>
                  <a:outerShdw blurRad="38100" dist="38100" dir="2700000" algn="tl">
                    <a:srgbClr val="000000"/>
                  </a:outerShdw>
                </a:effectLst>
                <a:cs typeface="Times New Roman" pitchFamily="18" charset="0"/>
              </a:rPr>
              <a:t>AZ</a:t>
            </a:r>
            <a:endParaRPr lang="en-US" sz="1200" dirty="0">
              <a:solidFill>
                <a:srgbClr val="006600"/>
              </a:solidFill>
              <a:effectLst>
                <a:outerShdw blurRad="38100" dist="38100" dir="2700000" algn="tl">
                  <a:srgbClr val="000000"/>
                </a:outerShdw>
              </a:effectLst>
              <a:cs typeface="Times New Roman" pitchFamily="18" charset="0"/>
            </a:endParaRPr>
          </a:p>
          <a:p>
            <a:pPr algn="ctr" eaLnBrk="0" fontAlgn="base" hangingPunct="0">
              <a:spcBef>
                <a:spcPct val="0"/>
              </a:spcBef>
              <a:spcAft>
                <a:spcPct val="0"/>
              </a:spcAft>
              <a:defRPr/>
            </a:pPr>
            <a:endParaRPr lang="en-US" sz="1200" dirty="0">
              <a:solidFill>
                <a:srgbClr val="FFFFCC"/>
              </a:solidFill>
              <a:effectLst>
                <a:outerShdw blurRad="38100" dist="38100" dir="2700000" algn="tl">
                  <a:srgbClr val="000000"/>
                </a:outerShdw>
              </a:effectLst>
              <a:cs typeface="Times New Roman" pitchFamily="18" charset="0"/>
            </a:endParaRPr>
          </a:p>
          <a:p>
            <a:pPr algn="ctr" eaLnBrk="0" fontAlgn="base" hangingPunct="0">
              <a:spcBef>
                <a:spcPct val="0"/>
              </a:spcBef>
              <a:spcAft>
                <a:spcPct val="0"/>
              </a:spcAft>
              <a:defRPr/>
            </a:pPr>
            <a:r>
              <a:rPr lang="en-US" sz="1200" dirty="0">
                <a:solidFill>
                  <a:srgbClr val="006600"/>
                </a:solidFill>
                <a:effectLst>
                  <a:outerShdw blurRad="38100" dist="38100" dir="2700000" algn="tl">
                    <a:srgbClr val="000000"/>
                  </a:outerShdw>
                </a:effectLst>
                <a:cs typeface="Times New Roman" pitchFamily="18" charset="0"/>
              </a:rPr>
              <a:t>Homeopathy only</a:t>
            </a:r>
          </a:p>
        </p:txBody>
      </p:sp>
      <p:sp>
        <p:nvSpPr>
          <p:cNvPr id="1301556" name="Text Box 52"/>
          <p:cNvSpPr txBox="1">
            <a:spLocks noChangeArrowheads="1"/>
          </p:cNvSpPr>
          <p:nvPr/>
        </p:nvSpPr>
        <p:spPr bwMode="auto">
          <a:xfrm>
            <a:off x="7886700" y="2625725"/>
            <a:ext cx="342900" cy="457200"/>
          </a:xfrm>
          <a:prstGeom prst="rect">
            <a:avLst/>
          </a:prstGeom>
          <a:solidFill>
            <a:schemeClr val="bg1"/>
          </a:solidFill>
          <a:ln w="9525">
            <a:solidFill>
              <a:srgbClr val="000000"/>
            </a:solidFill>
            <a:miter lim="800000"/>
            <a:headEnd/>
            <a:tailEnd/>
          </a:ln>
        </p:spPr>
        <p:txBody>
          <a:bodyPr/>
          <a:lstStyle/>
          <a:p>
            <a:pPr fontAlgn="base">
              <a:spcBef>
                <a:spcPct val="0"/>
              </a:spcBef>
              <a:spcAft>
                <a:spcPct val="0"/>
              </a:spcAft>
              <a:defRPr/>
            </a:pPr>
            <a:r>
              <a:rPr lang="en-US" sz="1000" b="1" dirty="0">
                <a:solidFill>
                  <a:srgbClr val="000000"/>
                </a:solidFill>
                <a:effectLst>
                  <a:outerShdw blurRad="38100" dist="38100" dir="2700000" algn="tl">
                    <a:srgbClr val="FFFFFF"/>
                  </a:outerShdw>
                </a:effectLst>
                <a:cs typeface="Times New Roman" pitchFamily="18" charset="0"/>
              </a:rPr>
              <a:t>DC</a:t>
            </a:r>
            <a:endParaRPr lang="en-US" sz="1200" dirty="0">
              <a:solidFill>
                <a:srgbClr val="000000"/>
              </a:solidFill>
              <a:effectLst>
                <a:outerShdw blurRad="38100" dist="38100" dir="2700000" algn="tl">
                  <a:srgbClr val="FFFFFF"/>
                </a:outerShdw>
              </a:effectLst>
              <a:cs typeface="Times New Roman" pitchFamily="18" charset="0"/>
            </a:endParaRPr>
          </a:p>
          <a:p>
            <a:pPr eaLnBrk="0" fontAlgn="base" hangingPunct="0">
              <a:spcBef>
                <a:spcPct val="0"/>
              </a:spcBef>
              <a:spcAft>
                <a:spcPct val="0"/>
              </a:spcAft>
              <a:defRPr/>
            </a:pPr>
            <a:endParaRPr lang="en-US" sz="2400" dirty="0">
              <a:solidFill>
                <a:srgbClr val="000000"/>
              </a:solidFill>
            </a:endParaRPr>
          </a:p>
        </p:txBody>
      </p:sp>
      <p:sp>
        <p:nvSpPr>
          <p:cNvPr id="112693" name="Rectangle 53"/>
          <p:cNvSpPr>
            <a:spLocks noChangeArrowheads="1"/>
          </p:cNvSpPr>
          <p:nvPr/>
        </p:nvSpPr>
        <p:spPr bwMode="auto">
          <a:xfrm>
            <a:off x="0" y="1219200"/>
            <a:ext cx="7391400"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en-US" sz="1200" dirty="0">
                <a:solidFill>
                  <a:srgbClr val="000000"/>
                </a:solidFill>
                <a:cs typeface="Times New Roman" pitchFamily="18" charset="0"/>
              </a:rPr>
              <a:t> </a:t>
            </a:r>
          </a:p>
          <a:p>
            <a:pPr eaLnBrk="0" fontAlgn="base" hangingPunct="0">
              <a:spcBef>
                <a:spcPct val="0"/>
              </a:spcBef>
              <a:spcAft>
                <a:spcPct val="0"/>
              </a:spcAft>
            </a:pPr>
            <a:r>
              <a:rPr lang="en-US" sz="1200" dirty="0">
                <a:solidFill>
                  <a:srgbClr val="000000"/>
                </a:solidFill>
                <a:cs typeface="Times New Roman" pitchFamily="18" charset="0"/>
              </a:rPr>
              <a:t> </a:t>
            </a:r>
          </a:p>
          <a:p>
            <a:pPr eaLnBrk="0" fontAlgn="base" hangingPunct="0">
              <a:spcBef>
                <a:spcPct val="0"/>
              </a:spcBef>
              <a:spcAft>
                <a:spcPct val="0"/>
              </a:spcAft>
            </a:pPr>
            <a:r>
              <a:rPr lang="en-US" sz="1200" dirty="0">
                <a:solidFill>
                  <a:srgbClr val="000000"/>
                </a:solidFill>
                <a:cs typeface="Times New Roman" pitchFamily="18" charset="0"/>
              </a:rPr>
              <a:t> </a:t>
            </a:r>
          </a:p>
          <a:p>
            <a:pPr eaLnBrk="0" fontAlgn="base" hangingPunct="0">
              <a:spcBef>
                <a:spcPct val="0"/>
              </a:spcBef>
              <a:spcAft>
                <a:spcPct val="0"/>
              </a:spcAft>
            </a:pPr>
            <a:endParaRPr lang="en-US" sz="2400" dirty="0">
              <a:solidFill>
                <a:srgbClr val="000000"/>
              </a:solidFill>
            </a:endParaRPr>
          </a:p>
        </p:txBody>
      </p:sp>
    </p:spTree>
    <p:extLst>
      <p:ext uri="{BB962C8B-B14F-4D97-AF65-F5344CB8AC3E}">
        <p14:creationId xmlns:p14="http://schemas.microsoft.com/office/powerpoint/2010/main" val="3920209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5495" y="1828800"/>
            <a:ext cx="7851648" cy="2895600"/>
          </a:xfrm>
          <a:solidFill>
            <a:schemeClr val="tx1"/>
          </a:solidFill>
        </p:spPr>
        <p:txBody>
          <a:bodyPr>
            <a:noAutofit/>
          </a:bodyPr>
          <a:lstStyle/>
          <a:p>
            <a:pPr algn="ctr"/>
            <a:r>
              <a:rPr lang="en-US" sz="4400" dirty="0">
                <a:solidFill>
                  <a:srgbClr val="CC0000"/>
                </a:solidFill>
              </a:rPr>
              <a:t>The Fundamental Constitutional Right to Make Ones Own Health Decisions </a:t>
            </a:r>
            <a:br>
              <a:rPr lang="en-US" sz="4400" dirty="0">
                <a:solidFill>
                  <a:srgbClr val="CC0000"/>
                </a:solidFill>
              </a:rPr>
            </a:br>
            <a:r>
              <a:rPr lang="en-US" sz="4400" dirty="0">
                <a:solidFill>
                  <a:srgbClr val="CC0000"/>
                </a:solidFill>
              </a:rPr>
              <a:t>Is a Matter of Survival</a:t>
            </a:r>
          </a:p>
        </p:txBody>
      </p:sp>
      <p:sp>
        <p:nvSpPr>
          <p:cNvPr id="3" name="Subtitle 2"/>
          <p:cNvSpPr>
            <a:spLocks noGrp="1"/>
          </p:cNvSpPr>
          <p:nvPr>
            <p:ph type="subTitle" idx="1"/>
          </p:nvPr>
        </p:nvSpPr>
        <p:spPr>
          <a:xfrm>
            <a:off x="609600" y="3886200"/>
            <a:ext cx="7854696" cy="1981200"/>
          </a:xfrm>
        </p:spPr>
        <p:txBody>
          <a:bodyPr>
            <a:normAutofit/>
          </a:bodyPr>
          <a:lstStyle/>
          <a:p>
            <a:endParaRPr lang="en-US" b="1" dirty="0">
              <a:solidFill>
                <a:srgbClr val="C00000"/>
              </a:solidFill>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18655734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4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1929</TotalTime>
  <Words>2413</Words>
  <Application>Microsoft Office PowerPoint</Application>
  <PresentationFormat>On-screen Show (4:3)</PresentationFormat>
  <Paragraphs>226</Paragraphs>
  <Slides>48</Slides>
  <Notes>19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48</vt:i4>
      </vt:variant>
    </vt:vector>
  </HeadingPairs>
  <TitlesOfParts>
    <vt:vector size="56" baseType="lpstr">
      <vt:lpstr>Albertus Extra Bold</vt:lpstr>
      <vt:lpstr>Calibri</vt:lpstr>
      <vt:lpstr>Constantia</vt:lpstr>
      <vt:lpstr>Courier New</vt:lpstr>
      <vt:lpstr>Times New Roman</vt:lpstr>
      <vt:lpstr>Wingdings 2</vt:lpstr>
      <vt:lpstr>Flow</vt:lpstr>
      <vt:lpstr>4_Flow</vt:lpstr>
      <vt:lpstr>  Shaping Laws to Protect Health and Healing Rights</vt:lpstr>
      <vt:lpstr>Law - The Voice of</vt:lpstr>
      <vt:lpstr>PowerPoint Presentation</vt:lpstr>
      <vt:lpstr>State of Minnesota Practice of Medicine Defined</vt:lpstr>
      <vt:lpstr>EXEMPTION:  MN 146A Complementary and Alternative Practices include but are not limited to:</vt:lpstr>
      <vt:lpstr>Kansas Healing Arts Not a Natural Right</vt:lpstr>
      <vt:lpstr>2021 Safe Harbor  Health Freedom States!</vt:lpstr>
      <vt:lpstr>PowerPoint Presentation</vt:lpstr>
      <vt:lpstr>The Fundamental Constitutional Right to Make Ones Own Health Decisions  Is a Matter of Survival</vt:lpstr>
      <vt:lpstr>Will concentrations of power and money and the owners of technology dominate and replace our government?  Will the government of the people, by the people, and for the people perish from this earth?</vt:lpstr>
      <vt:lpstr>PowerPoint Presentation</vt:lpstr>
      <vt:lpstr>State Laws – Police Power</vt:lpstr>
      <vt:lpstr>Minnesota’s 2002 Right to Refuse</vt:lpstr>
      <vt:lpstr>Governor Powers Challenged in Wisconsin</vt:lpstr>
      <vt:lpstr>Governor Powers Challenged Pennsylvania</vt:lpstr>
      <vt:lpstr>Governor Powers Challenged in Michigan</vt:lpstr>
      <vt:lpstr>                                              2021 Extensions of  State Governor Emergency Orders New Governor mandates  State Dept of Health regular powers reviewed Local cities and counties mandates Lawsuits against state, counties, cities Corporations making their own mandates according to CDC OSHA Lawsuits against corporations and institutions States passing laws to curb power of governments and corp. Legislatures terminating Governor powers Economic crisis  Polarization geographically Adverse events and deaths from mandates Blaming noncompliant  Americans Censorship by Big Tech Rallies protests shutdowns</vt:lpstr>
      <vt:lpstr>-</vt:lpstr>
      <vt:lpstr>PowerPoint Presentation</vt:lpstr>
      <vt:lpstr>2021 COVID  Mandates  CHALLENGED</vt:lpstr>
      <vt:lpstr>2021 Massachusetts Right to Refuse Legislation House Docket 4452</vt:lpstr>
      <vt:lpstr>2021 University Mandate Challenged in Virginia</vt:lpstr>
      <vt:lpstr>2021 Michigan Athletes Protected Against Vaccine Mandates</vt:lpstr>
      <vt:lpstr>2021 New York Health Care Workers Protected Against Vaccine Mandates</vt:lpstr>
      <vt:lpstr>2020 COVID FEDERAL POWER</vt:lpstr>
      <vt:lpstr>2021 COVID FEDERAL POWER</vt:lpstr>
      <vt:lpstr>2021 COVID Courts</vt:lpstr>
      <vt:lpstr>PowerPoint Presentation</vt:lpstr>
      <vt:lpstr>     National Health Freedom Coalition  a non-profit educational organization</vt:lpstr>
      <vt:lpstr>U.S. Health Freedom Congress</vt:lpstr>
      <vt:lpstr>PowerPoint Presentation</vt:lpstr>
      <vt:lpstr>Principles of Health Freedom</vt:lpstr>
      <vt:lpstr>Principle  #1.  The fundamental right of self-determination of individuals, to be let alone to survive on their own terms and in their own manner.</vt:lpstr>
      <vt:lpstr>Principle  #2.  The freedom to perceive and to act as one wishes to secure health and survival.</vt:lpstr>
      <vt:lpstr>Principle #3  The freedom to access who and what one needs or prefers for ones health and survival.</vt:lpstr>
      <vt:lpstr>Principle #4  The responsibility to do no harm.</vt:lpstr>
      <vt:lpstr>Principle #5  The responsibility to respectfully tolerate diverse options in health, healing, and survival choices.</vt:lpstr>
      <vt:lpstr>Principle #6  The duty of corporations and institutions to be trustworthy entities upholding health freedom rights and liberties of members of the human family, and abiding by health freedom responsibilities.</vt:lpstr>
      <vt:lpstr>Principle #7  And in light of the special legal nature of corporate entities and their systemic impact on the human family, the duty to:</vt:lpstr>
      <vt:lpstr>#7-1  -honor and preserve the sovereign nature of individuals, the sovereignty of the United States; and avoid any negative impact on the sovereignty of other nation states;</vt:lpstr>
      <vt:lpstr>#7-2  -honor and preserve American financial and cultural diversity and multicultural systems, and avoid negative financial or cultural impacts on other nation states;</vt:lpstr>
      <vt:lpstr>#7-3  -avoid creating or being monopolies, and avoid the use of large monopolistic ownership of resources to dominate cultures, public policies, regulations and laws;</vt:lpstr>
      <vt:lpstr> #7-4  -avoid dominant control of natural resources, avoid the suppression of access to natural resources, and avoid potentially harmful modification or destruction of natural resources; and</vt:lpstr>
      <vt:lpstr>#7-5  -avoid promotion of products, protocols, policies, regulations, or laws,  that would encourage unlimited dependence on corporations and institutions, or that would discourage, prohibit, or otherwise negatively impact the ability or  will of humans and local human communities to survive and prosper without the corporation of institution. </vt:lpstr>
      <vt:lpstr>  Principle #8</vt:lpstr>
      <vt:lpstr>BE  AN AGENT OF CHANGE</vt:lpstr>
      <vt:lpstr>Essence of True Freedom</vt:lpstr>
      <vt:lpstr>National Health Freedom Coalition  a non-profit educational organization www.nationalhealthfreedom.org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 Homeopathic Conference Ireland</dc:title>
  <dc:creator>Diane M</dc:creator>
  <cp:lastModifiedBy>Judy Buroker</cp:lastModifiedBy>
  <cp:revision>68</cp:revision>
  <cp:lastPrinted>2021-11-09T20:06:37Z</cp:lastPrinted>
  <dcterms:created xsi:type="dcterms:W3CDTF">2015-02-11T21:28:57Z</dcterms:created>
  <dcterms:modified xsi:type="dcterms:W3CDTF">2024-05-09T02:24:12Z</dcterms:modified>
</cp:coreProperties>
</file>