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7" r:id="rId3"/>
    <p:sldId id="258" r:id="rId4"/>
    <p:sldId id="259" r:id="rId5"/>
    <p:sldId id="260" r:id="rId6"/>
    <p:sldId id="261" r:id="rId7"/>
    <p:sldId id="262" r:id="rId8"/>
    <p:sldId id="263" r:id="rId9"/>
    <p:sldId id="264" r:id="rId10"/>
    <p:sldId id="265" r:id="rId11"/>
    <p:sldId id="275" r:id="rId12"/>
    <p:sldId id="276" r:id="rId13"/>
    <p:sldId id="277" r:id="rId14"/>
    <p:sldId id="278" r:id="rId15"/>
    <p:sldId id="27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5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79ED99-8DB0-4B49-BF2E-808D3CD962A5}" type="datetimeFigureOut">
              <a:rPr lang="en-US" smtClean="0"/>
              <a:t>3/19/2020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84A8B5-47DF-4012-9247-702E3B9EF674}" type="slidenum">
              <a:rPr lang="en-US" smtClean="0"/>
              <a:t>‹#›</a:t>
            </a:fld>
            <a:endParaRPr lang="en-US" dirty="0"/>
          </a:p>
        </p:txBody>
      </p:sp>
    </p:spTree>
    <p:extLst>
      <p:ext uri="{BB962C8B-B14F-4D97-AF65-F5344CB8AC3E}">
        <p14:creationId xmlns:p14="http://schemas.microsoft.com/office/powerpoint/2010/main" val="3018274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2F139-83F3-49FB-A892-BCF1F9CCA84E}" type="slidenum">
              <a:rPr lang="en-US">
                <a:solidFill>
                  <a:prstClr val="black"/>
                </a:solidFill>
              </a:rPr>
              <a:pPr/>
              <a:t>1</a:t>
            </a:fld>
            <a:endParaRPr lang="en-US" dirty="0">
              <a:solidFill>
                <a:prstClr val="black"/>
              </a:solidFill>
            </a:endParaRPr>
          </a:p>
        </p:txBody>
      </p:sp>
      <p:sp>
        <p:nvSpPr>
          <p:cNvPr id="1436674" name="Rectangle 2"/>
          <p:cNvSpPr>
            <a:spLocks noGrp="1" noRot="1" noChangeAspect="1" noChangeArrowheads="1" noTextEdit="1"/>
          </p:cNvSpPr>
          <p:nvPr>
            <p:ph type="sldImg"/>
          </p:nvPr>
        </p:nvSpPr>
        <p:spPr>
          <a:xfrm>
            <a:off x="1135063" y="687388"/>
            <a:ext cx="4586287" cy="3440112"/>
          </a:xfrm>
          <a:ln/>
        </p:spPr>
      </p:sp>
      <p:sp>
        <p:nvSpPr>
          <p:cNvPr id="1436675"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33883-3EF9-4907-B31C-C46490091AAF}" type="slidenum">
              <a:rPr lang="en-US">
                <a:solidFill>
                  <a:prstClr val="black"/>
                </a:solidFill>
              </a:rPr>
              <a:pPr/>
              <a:t>10</a:t>
            </a:fld>
            <a:endParaRPr lang="en-US" dirty="0">
              <a:solidFill>
                <a:prstClr val="black"/>
              </a:solidFill>
            </a:endParaRPr>
          </a:p>
        </p:txBody>
      </p:sp>
      <p:sp>
        <p:nvSpPr>
          <p:cNvPr id="1522690" name="Rectangle 2"/>
          <p:cNvSpPr>
            <a:spLocks noGrp="1" noRot="1" noChangeAspect="1" noChangeArrowheads="1" noTextEdit="1"/>
          </p:cNvSpPr>
          <p:nvPr>
            <p:ph type="sldImg"/>
          </p:nvPr>
        </p:nvSpPr>
        <p:spPr>
          <a:xfrm>
            <a:off x="1135063" y="687388"/>
            <a:ext cx="4586287" cy="3440112"/>
          </a:xfrm>
          <a:ln/>
        </p:spPr>
      </p:sp>
      <p:sp>
        <p:nvSpPr>
          <p:cNvPr id="1522691"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33883-3EF9-4907-B31C-C46490091AAF}" type="slidenum">
              <a:rPr lang="en-US">
                <a:solidFill>
                  <a:prstClr val="black"/>
                </a:solidFill>
              </a:rPr>
              <a:pPr/>
              <a:t>11</a:t>
            </a:fld>
            <a:endParaRPr lang="en-US" dirty="0">
              <a:solidFill>
                <a:prstClr val="black"/>
              </a:solidFill>
            </a:endParaRPr>
          </a:p>
        </p:txBody>
      </p:sp>
      <p:sp>
        <p:nvSpPr>
          <p:cNvPr id="1522690" name="Rectangle 2"/>
          <p:cNvSpPr>
            <a:spLocks noGrp="1" noRot="1" noChangeAspect="1" noChangeArrowheads="1" noTextEdit="1"/>
          </p:cNvSpPr>
          <p:nvPr>
            <p:ph type="sldImg"/>
          </p:nvPr>
        </p:nvSpPr>
        <p:spPr>
          <a:xfrm>
            <a:off x="1135063" y="687388"/>
            <a:ext cx="4586287" cy="3440112"/>
          </a:xfrm>
          <a:ln/>
        </p:spPr>
      </p:sp>
      <p:sp>
        <p:nvSpPr>
          <p:cNvPr id="1522691"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33883-3EF9-4907-B31C-C46490091AAF}" type="slidenum">
              <a:rPr lang="en-US">
                <a:solidFill>
                  <a:prstClr val="black"/>
                </a:solidFill>
              </a:rPr>
              <a:pPr/>
              <a:t>12</a:t>
            </a:fld>
            <a:endParaRPr lang="en-US" dirty="0">
              <a:solidFill>
                <a:prstClr val="black"/>
              </a:solidFill>
            </a:endParaRPr>
          </a:p>
        </p:txBody>
      </p:sp>
      <p:sp>
        <p:nvSpPr>
          <p:cNvPr id="1522690" name="Rectangle 2"/>
          <p:cNvSpPr>
            <a:spLocks noGrp="1" noRot="1" noChangeAspect="1" noChangeArrowheads="1" noTextEdit="1"/>
          </p:cNvSpPr>
          <p:nvPr>
            <p:ph type="sldImg"/>
          </p:nvPr>
        </p:nvSpPr>
        <p:spPr>
          <a:xfrm>
            <a:off x="1135063" y="687388"/>
            <a:ext cx="4586287" cy="3440112"/>
          </a:xfrm>
          <a:ln/>
        </p:spPr>
      </p:sp>
      <p:sp>
        <p:nvSpPr>
          <p:cNvPr id="1522691"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33883-3EF9-4907-B31C-C46490091AAF}" type="slidenum">
              <a:rPr lang="en-US">
                <a:solidFill>
                  <a:prstClr val="black"/>
                </a:solidFill>
              </a:rPr>
              <a:pPr/>
              <a:t>13</a:t>
            </a:fld>
            <a:endParaRPr lang="en-US" dirty="0">
              <a:solidFill>
                <a:prstClr val="black"/>
              </a:solidFill>
            </a:endParaRPr>
          </a:p>
        </p:txBody>
      </p:sp>
      <p:sp>
        <p:nvSpPr>
          <p:cNvPr id="1522690" name="Rectangle 2"/>
          <p:cNvSpPr>
            <a:spLocks noGrp="1" noRot="1" noChangeAspect="1" noChangeArrowheads="1" noTextEdit="1"/>
          </p:cNvSpPr>
          <p:nvPr>
            <p:ph type="sldImg"/>
          </p:nvPr>
        </p:nvSpPr>
        <p:spPr>
          <a:xfrm>
            <a:off x="1135063" y="687388"/>
            <a:ext cx="4586287" cy="3440112"/>
          </a:xfrm>
          <a:ln/>
        </p:spPr>
      </p:sp>
      <p:sp>
        <p:nvSpPr>
          <p:cNvPr id="1522691"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9F4537-5727-4597-B9BC-1D45C9464667}" type="slidenum">
              <a:rPr lang="en-US">
                <a:solidFill>
                  <a:prstClr val="black"/>
                </a:solidFill>
              </a:rPr>
              <a:pPr/>
              <a:t>14</a:t>
            </a:fld>
            <a:endParaRPr lang="en-US" dirty="0">
              <a:solidFill>
                <a:prstClr val="black"/>
              </a:solidFill>
            </a:endParaRPr>
          </a:p>
        </p:txBody>
      </p:sp>
      <p:sp>
        <p:nvSpPr>
          <p:cNvPr id="1438722" name="Rectangle 2"/>
          <p:cNvSpPr>
            <a:spLocks noGrp="1" noRot="1" noChangeAspect="1" noChangeArrowheads="1" noTextEdit="1"/>
          </p:cNvSpPr>
          <p:nvPr>
            <p:ph type="sldImg"/>
          </p:nvPr>
        </p:nvSpPr>
        <p:spPr>
          <a:xfrm>
            <a:off x="1135063" y="687388"/>
            <a:ext cx="4586287" cy="3440112"/>
          </a:xfrm>
          <a:ln/>
        </p:spPr>
      </p:sp>
      <p:sp>
        <p:nvSpPr>
          <p:cNvPr id="1438723"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873C24-08CA-4D4B-99C3-6803AC5FCFB6}" type="slidenum">
              <a:rPr lang="en-US">
                <a:solidFill>
                  <a:prstClr val="black"/>
                </a:solidFill>
              </a:rPr>
              <a:pPr/>
              <a:t>15</a:t>
            </a:fld>
            <a:endParaRPr lang="en-US" dirty="0">
              <a:solidFill>
                <a:prstClr val="black"/>
              </a:solidFill>
            </a:endParaRPr>
          </a:p>
        </p:txBody>
      </p:sp>
      <p:sp>
        <p:nvSpPr>
          <p:cNvPr id="980994" name="Rectangle 2"/>
          <p:cNvSpPr>
            <a:spLocks noGrp="1" noRot="1" noChangeAspect="1" noChangeArrowheads="1" noTextEdit="1"/>
          </p:cNvSpPr>
          <p:nvPr>
            <p:ph type="sldImg"/>
          </p:nvPr>
        </p:nvSpPr>
        <p:spPr>
          <a:ln/>
        </p:spPr>
      </p:sp>
      <p:sp>
        <p:nvSpPr>
          <p:cNvPr id="9809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9F4537-5727-4597-B9BC-1D45C9464667}" type="slidenum">
              <a:rPr lang="en-US">
                <a:solidFill>
                  <a:prstClr val="black"/>
                </a:solidFill>
              </a:rPr>
              <a:pPr/>
              <a:t>2</a:t>
            </a:fld>
            <a:endParaRPr lang="en-US" dirty="0">
              <a:solidFill>
                <a:prstClr val="black"/>
              </a:solidFill>
            </a:endParaRPr>
          </a:p>
        </p:txBody>
      </p:sp>
      <p:sp>
        <p:nvSpPr>
          <p:cNvPr id="1438722" name="Rectangle 2"/>
          <p:cNvSpPr>
            <a:spLocks noGrp="1" noRot="1" noChangeAspect="1" noChangeArrowheads="1" noTextEdit="1"/>
          </p:cNvSpPr>
          <p:nvPr>
            <p:ph type="sldImg"/>
          </p:nvPr>
        </p:nvSpPr>
        <p:spPr>
          <a:xfrm>
            <a:off x="1135063" y="687388"/>
            <a:ext cx="4586287" cy="3440112"/>
          </a:xfrm>
          <a:ln/>
        </p:spPr>
      </p:sp>
      <p:sp>
        <p:nvSpPr>
          <p:cNvPr id="1438723"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800DF8-3C02-4613-83B6-52F514BA0035}" type="slidenum">
              <a:rPr lang="en-US">
                <a:solidFill>
                  <a:prstClr val="black"/>
                </a:solidFill>
              </a:rPr>
              <a:pPr/>
              <a:t>3</a:t>
            </a:fld>
            <a:endParaRPr lang="en-US" dirty="0">
              <a:solidFill>
                <a:prstClr val="black"/>
              </a:solidFill>
            </a:endParaRPr>
          </a:p>
        </p:txBody>
      </p:sp>
      <p:sp>
        <p:nvSpPr>
          <p:cNvPr id="1440770" name="Rectangle 2"/>
          <p:cNvSpPr>
            <a:spLocks noGrp="1" noRot="1" noChangeAspect="1" noChangeArrowheads="1" noTextEdit="1"/>
          </p:cNvSpPr>
          <p:nvPr>
            <p:ph type="sldImg"/>
          </p:nvPr>
        </p:nvSpPr>
        <p:spPr>
          <a:xfrm>
            <a:off x="1135063" y="687388"/>
            <a:ext cx="4586287" cy="3440112"/>
          </a:xfrm>
          <a:ln/>
        </p:spPr>
      </p:sp>
      <p:sp>
        <p:nvSpPr>
          <p:cNvPr id="1440771"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2A1115-6617-47AF-AF8D-0F9CD0E2E956}" type="slidenum">
              <a:rPr lang="en-US">
                <a:solidFill>
                  <a:prstClr val="black"/>
                </a:solidFill>
              </a:rPr>
              <a:pPr/>
              <a:t>4</a:t>
            </a:fld>
            <a:endParaRPr lang="en-US" dirty="0">
              <a:solidFill>
                <a:prstClr val="black"/>
              </a:solidFill>
            </a:endParaRPr>
          </a:p>
        </p:txBody>
      </p:sp>
      <p:sp>
        <p:nvSpPr>
          <p:cNvPr id="1442818" name="Rectangle 2"/>
          <p:cNvSpPr>
            <a:spLocks noGrp="1" noRot="1" noChangeAspect="1" noChangeArrowheads="1" noTextEdit="1"/>
          </p:cNvSpPr>
          <p:nvPr>
            <p:ph type="sldImg"/>
          </p:nvPr>
        </p:nvSpPr>
        <p:spPr>
          <a:xfrm>
            <a:off x="1135063" y="687388"/>
            <a:ext cx="4586287" cy="3440112"/>
          </a:xfrm>
          <a:ln/>
        </p:spPr>
      </p:sp>
      <p:sp>
        <p:nvSpPr>
          <p:cNvPr id="1442819"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EE534E-A2D8-487C-A5A7-30418B842E9C}" type="slidenum">
              <a:rPr lang="en-US">
                <a:solidFill>
                  <a:prstClr val="black"/>
                </a:solidFill>
              </a:rPr>
              <a:pPr/>
              <a:t>5</a:t>
            </a:fld>
            <a:endParaRPr lang="en-US" dirty="0">
              <a:solidFill>
                <a:prstClr val="black"/>
              </a:solidFill>
            </a:endParaRPr>
          </a:p>
        </p:txBody>
      </p:sp>
      <p:sp>
        <p:nvSpPr>
          <p:cNvPr id="1444866" name="Rectangle 2"/>
          <p:cNvSpPr>
            <a:spLocks noGrp="1" noRot="1" noChangeAspect="1" noChangeArrowheads="1" noTextEdit="1"/>
          </p:cNvSpPr>
          <p:nvPr>
            <p:ph type="sldImg"/>
          </p:nvPr>
        </p:nvSpPr>
        <p:spPr>
          <a:xfrm>
            <a:off x="1135063" y="687388"/>
            <a:ext cx="4586287" cy="3440112"/>
          </a:xfrm>
          <a:ln/>
        </p:spPr>
      </p:sp>
      <p:sp>
        <p:nvSpPr>
          <p:cNvPr id="1444867"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CB961-A985-47AE-B8CA-3434DD720EF2}" type="slidenum">
              <a:rPr lang="en-US">
                <a:solidFill>
                  <a:prstClr val="black"/>
                </a:solidFill>
              </a:rPr>
              <a:pPr/>
              <a:t>6</a:t>
            </a:fld>
            <a:endParaRPr lang="en-US" dirty="0">
              <a:solidFill>
                <a:prstClr val="black"/>
              </a:solidFill>
            </a:endParaRPr>
          </a:p>
        </p:txBody>
      </p:sp>
      <p:sp>
        <p:nvSpPr>
          <p:cNvPr id="1446914" name="Rectangle 2"/>
          <p:cNvSpPr>
            <a:spLocks noGrp="1" noRot="1" noChangeAspect="1" noChangeArrowheads="1" noTextEdit="1"/>
          </p:cNvSpPr>
          <p:nvPr>
            <p:ph type="sldImg"/>
          </p:nvPr>
        </p:nvSpPr>
        <p:spPr>
          <a:xfrm>
            <a:off x="1135063" y="687388"/>
            <a:ext cx="4586287" cy="3440112"/>
          </a:xfrm>
          <a:ln/>
        </p:spPr>
      </p:sp>
      <p:sp>
        <p:nvSpPr>
          <p:cNvPr id="1446915"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93177A-2F7E-4DB1-861C-6544030F64F8}" type="slidenum">
              <a:rPr lang="en-US">
                <a:solidFill>
                  <a:prstClr val="black"/>
                </a:solidFill>
              </a:rPr>
              <a:pPr/>
              <a:t>7</a:t>
            </a:fld>
            <a:endParaRPr lang="en-US" dirty="0">
              <a:solidFill>
                <a:prstClr val="black"/>
              </a:solidFill>
            </a:endParaRPr>
          </a:p>
        </p:txBody>
      </p:sp>
      <p:sp>
        <p:nvSpPr>
          <p:cNvPr id="1448962" name="Rectangle 2"/>
          <p:cNvSpPr>
            <a:spLocks noGrp="1" noRot="1" noChangeAspect="1" noChangeArrowheads="1" noTextEdit="1"/>
          </p:cNvSpPr>
          <p:nvPr>
            <p:ph type="sldImg"/>
          </p:nvPr>
        </p:nvSpPr>
        <p:spPr>
          <a:xfrm>
            <a:off x="1135063" y="687388"/>
            <a:ext cx="4586287" cy="3440112"/>
          </a:xfrm>
          <a:ln/>
        </p:spPr>
      </p:sp>
      <p:sp>
        <p:nvSpPr>
          <p:cNvPr id="1448963"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77748-CCF7-469E-B538-B2E7F17D9E15}" type="slidenum">
              <a:rPr lang="en-US">
                <a:solidFill>
                  <a:prstClr val="black"/>
                </a:solidFill>
              </a:rPr>
              <a:pPr/>
              <a:t>8</a:t>
            </a:fld>
            <a:endParaRPr lang="en-US" dirty="0">
              <a:solidFill>
                <a:prstClr val="black"/>
              </a:solidFill>
            </a:endParaRPr>
          </a:p>
        </p:txBody>
      </p:sp>
      <p:sp>
        <p:nvSpPr>
          <p:cNvPr id="1520642" name="Rectangle 2"/>
          <p:cNvSpPr>
            <a:spLocks noGrp="1" noRot="1" noChangeAspect="1" noChangeArrowheads="1" noTextEdit="1"/>
          </p:cNvSpPr>
          <p:nvPr>
            <p:ph type="sldImg"/>
          </p:nvPr>
        </p:nvSpPr>
        <p:spPr>
          <a:xfrm>
            <a:off x="1135063" y="687388"/>
            <a:ext cx="4586287" cy="3440112"/>
          </a:xfrm>
          <a:ln/>
        </p:spPr>
      </p:sp>
      <p:sp>
        <p:nvSpPr>
          <p:cNvPr id="1520643"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33883-3EF9-4907-B31C-C46490091AAF}" type="slidenum">
              <a:rPr lang="en-US">
                <a:solidFill>
                  <a:prstClr val="black"/>
                </a:solidFill>
              </a:rPr>
              <a:pPr/>
              <a:t>9</a:t>
            </a:fld>
            <a:endParaRPr lang="en-US" dirty="0">
              <a:solidFill>
                <a:prstClr val="black"/>
              </a:solidFill>
            </a:endParaRPr>
          </a:p>
        </p:txBody>
      </p:sp>
      <p:sp>
        <p:nvSpPr>
          <p:cNvPr id="1522690" name="Rectangle 2"/>
          <p:cNvSpPr>
            <a:spLocks noGrp="1" noRot="1" noChangeAspect="1" noChangeArrowheads="1" noTextEdit="1"/>
          </p:cNvSpPr>
          <p:nvPr>
            <p:ph type="sldImg"/>
          </p:nvPr>
        </p:nvSpPr>
        <p:spPr>
          <a:xfrm>
            <a:off x="1135063" y="687388"/>
            <a:ext cx="4586287" cy="3440112"/>
          </a:xfrm>
          <a:ln/>
        </p:spPr>
      </p:sp>
      <p:sp>
        <p:nvSpPr>
          <p:cNvPr id="1522691" name="Rectangle 3"/>
          <p:cNvSpPr>
            <a:spLocks noGrp="1" noChangeArrowheads="1"/>
          </p:cNvSpPr>
          <p:nvPr>
            <p:ph type="body" idx="1"/>
          </p:nvPr>
        </p:nvSpPr>
        <p:spPr>
          <a:xfrm>
            <a:off x="914400" y="4356100"/>
            <a:ext cx="5029200" cy="4127500"/>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CA5765B6-65DC-483D-98EE-72901E3B6DF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2373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FB7CC9F4-BEC9-4807-892B-45A4F13A805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2112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25A3C573-07CC-47A8-A9FB-E5B499C229E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30157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4318605B-9703-44AD-B59A-72E9C36F160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830282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B4D6152A-D074-4E87-91DC-88F2073DDA3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15346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0F08A9BD-963E-4F91-A0CE-576B07B69EF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35674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7" name="Slide Number Placeholder 6"/>
          <p:cNvSpPr>
            <a:spLocks noGrp="1"/>
          </p:cNvSpPr>
          <p:nvPr>
            <p:ph type="sldNum" sz="quarter" idx="12"/>
          </p:nvPr>
        </p:nvSpPr>
        <p:spPr/>
        <p:txBody>
          <a:bodyPr/>
          <a:lstStyle>
            <a:lvl1pPr>
              <a:defRPr/>
            </a:lvl1pPr>
          </a:lstStyle>
          <a:p>
            <a:fld id="{1A388507-2BB3-40B8-AFA4-836B3F2C002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5385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9" name="Slide Number Placeholder 8"/>
          <p:cNvSpPr>
            <a:spLocks noGrp="1"/>
          </p:cNvSpPr>
          <p:nvPr>
            <p:ph type="sldNum" sz="quarter" idx="12"/>
          </p:nvPr>
        </p:nvSpPr>
        <p:spPr/>
        <p:txBody>
          <a:bodyPr/>
          <a:lstStyle>
            <a:lvl1pPr>
              <a:defRPr/>
            </a:lvl1pPr>
          </a:lstStyle>
          <a:p>
            <a:fld id="{D70D2AFB-865A-4DC2-824F-E3C73DE8BE8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84216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5" name="Slide Number Placeholder 4"/>
          <p:cNvSpPr>
            <a:spLocks noGrp="1"/>
          </p:cNvSpPr>
          <p:nvPr>
            <p:ph type="sldNum" sz="quarter" idx="12"/>
          </p:nvPr>
        </p:nvSpPr>
        <p:spPr/>
        <p:txBody>
          <a:bodyPr/>
          <a:lstStyle>
            <a:lvl1pPr>
              <a:defRPr/>
            </a:lvl1pPr>
          </a:lstStyle>
          <a:p>
            <a:fld id="{DC648DAE-2CD7-48B5-B98C-138BF0621BD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67332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4" name="Slide Number Placeholder 3"/>
          <p:cNvSpPr>
            <a:spLocks noGrp="1"/>
          </p:cNvSpPr>
          <p:nvPr>
            <p:ph type="sldNum" sz="quarter" idx="12"/>
          </p:nvPr>
        </p:nvSpPr>
        <p:spPr/>
        <p:txBody>
          <a:bodyPr/>
          <a:lstStyle>
            <a:lvl1pPr>
              <a:defRPr/>
            </a:lvl1pPr>
          </a:lstStyle>
          <a:p>
            <a:fld id="{D5CA1567-229D-4647-B80A-5E69B7CC06C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98890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7" name="Slide Number Placeholder 6"/>
          <p:cNvSpPr>
            <a:spLocks noGrp="1"/>
          </p:cNvSpPr>
          <p:nvPr>
            <p:ph type="sldNum" sz="quarter" idx="12"/>
          </p:nvPr>
        </p:nvSpPr>
        <p:spPr/>
        <p:txBody>
          <a:bodyPr/>
          <a:lstStyle>
            <a:lvl1pPr>
              <a:defRPr/>
            </a:lvl1pPr>
          </a:lstStyle>
          <a:p>
            <a:fld id="{74987256-3A43-4F1E-9342-3744C70F88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9399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74123E6A-CFD7-491D-A8C6-2F0715421A8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317830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7" name="Slide Number Placeholder 6"/>
          <p:cNvSpPr>
            <a:spLocks noGrp="1"/>
          </p:cNvSpPr>
          <p:nvPr>
            <p:ph type="sldNum" sz="quarter" idx="12"/>
          </p:nvPr>
        </p:nvSpPr>
        <p:spPr/>
        <p:txBody>
          <a:bodyPr/>
          <a:lstStyle>
            <a:lvl1pPr>
              <a:defRPr/>
            </a:lvl1pPr>
          </a:lstStyle>
          <a:p>
            <a:fld id="{6C88EFE6-9A9E-4387-93C8-234FB0267DD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49484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095523FE-5BCA-4AF2-9188-A828D298701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666832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DB3F616C-586C-4294-9EF9-BE634D909DF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1013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6" name="Slide Number Placeholder 5"/>
          <p:cNvSpPr>
            <a:spLocks noGrp="1"/>
          </p:cNvSpPr>
          <p:nvPr>
            <p:ph type="sldNum" sz="quarter" idx="12"/>
          </p:nvPr>
        </p:nvSpPr>
        <p:spPr/>
        <p:txBody>
          <a:bodyPr/>
          <a:lstStyle>
            <a:lvl1pPr>
              <a:defRPr/>
            </a:lvl1pPr>
          </a:lstStyle>
          <a:p>
            <a:fld id="{005995EB-0C21-4A29-931F-A5940008C54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4450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7" name="Slide Number Placeholder 6"/>
          <p:cNvSpPr>
            <a:spLocks noGrp="1"/>
          </p:cNvSpPr>
          <p:nvPr>
            <p:ph type="sldNum" sz="quarter" idx="12"/>
          </p:nvPr>
        </p:nvSpPr>
        <p:spPr/>
        <p:txBody>
          <a:bodyPr/>
          <a:lstStyle>
            <a:lvl1pPr>
              <a:defRPr/>
            </a:lvl1pPr>
          </a:lstStyle>
          <a:p>
            <a:fld id="{6B2C58CD-9A86-44B5-A38A-00C5DB15ABE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1702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9" name="Slide Number Placeholder 8"/>
          <p:cNvSpPr>
            <a:spLocks noGrp="1"/>
          </p:cNvSpPr>
          <p:nvPr>
            <p:ph type="sldNum" sz="quarter" idx="12"/>
          </p:nvPr>
        </p:nvSpPr>
        <p:spPr/>
        <p:txBody>
          <a:bodyPr/>
          <a:lstStyle>
            <a:lvl1pPr>
              <a:defRPr/>
            </a:lvl1pPr>
          </a:lstStyle>
          <a:p>
            <a:fld id="{E9F2B245-031C-4A42-B87C-871E65CA944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6008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5" name="Slide Number Placeholder 4"/>
          <p:cNvSpPr>
            <a:spLocks noGrp="1"/>
          </p:cNvSpPr>
          <p:nvPr>
            <p:ph type="sldNum" sz="quarter" idx="12"/>
          </p:nvPr>
        </p:nvSpPr>
        <p:spPr/>
        <p:txBody>
          <a:bodyPr/>
          <a:lstStyle>
            <a:lvl1pPr>
              <a:defRPr/>
            </a:lvl1pPr>
          </a:lstStyle>
          <a:p>
            <a:fld id="{72BE9832-B974-4982-86C3-6014326CFEF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1778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4" name="Slide Number Placeholder 3"/>
          <p:cNvSpPr>
            <a:spLocks noGrp="1"/>
          </p:cNvSpPr>
          <p:nvPr>
            <p:ph type="sldNum" sz="quarter" idx="12"/>
          </p:nvPr>
        </p:nvSpPr>
        <p:spPr/>
        <p:txBody>
          <a:bodyPr/>
          <a:lstStyle>
            <a:lvl1pPr>
              <a:defRPr/>
            </a:lvl1pPr>
          </a:lstStyle>
          <a:p>
            <a:fld id="{4971879B-6BBB-403D-9D2D-C4C1A05DC00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5800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7" name="Slide Number Placeholder 6"/>
          <p:cNvSpPr>
            <a:spLocks noGrp="1"/>
          </p:cNvSpPr>
          <p:nvPr>
            <p:ph type="sldNum" sz="quarter" idx="12"/>
          </p:nvPr>
        </p:nvSpPr>
        <p:spPr/>
        <p:txBody>
          <a:bodyPr/>
          <a:lstStyle>
            <a:lvl1pPr>
              <a:defRPr/>
            </a:lvl1pPr>
          </a:lstStyle>
          <a:p>
            <a:fld id="{E6B6B770-0C75-421E-9DB8-428E69DC83B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68381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dirty="0">
                <a:solidFill>
                  <a:srgbClr val="000000"/>
                </a:solidFill>
              </a:rPr>
              <a:t>Diane Miller Copyright 2010</a:t>
            </a:r>
          </a:p>
        </p:txBody>
      </p:sp>
      <p:sp>
        <p:nvSpPr>
          <p:cNvPr id="7" name="Slide Number Placeholder 6"/>
          <p:cNvSpPr>
            <a:spLocks noGrp="1"/>
          </p:cNvSpPr>
          <p:nvPr>
            <p:ph type="sldNum" sz="quarter" idx="12"/>
          </p:nvPr>
        </p:nvSpPr>
        <p:spPr/>
        <p:txBody>
          <a:bodyPr/>
          <a:lstStyle>
            <a:lvl1pPr>
              <a:defRPr/>
            </a:lvl1pPr>
          </a:lstStyle>
          <a:p>
            <a:fld id="{9A4E097D-A426-4710-9DEB-5783636585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29564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dirty="0">
                <a:solidFill>
                  <a:srgbClr val="000000"/>
                </a:solidFill>
              </a:rPr>
              <a:t>Diane Miller Copyright 2010</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9EE50F0-6E1B-4144-AF6F-A505E686A627}" type="slidenum">
              <a:rPr lang="en-US">
                <a:solidFill>
                  <a:srgbClr val="000000"/>
                </a:solidFill>
              </a:rPr>
              <a:pPr fontAlgn="base">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331562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0099"/>
            </a:gs>
            <a:gs pos="100000">
              <a:srgbClr val="000099">
                <a:gamma/>
                <a:shade val="57647"/>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141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141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dirty="0">
              <a:solidFill>
                <a:srgbClr val="000000"/>
              </a:solidFill>
            </a:endParaRPr>
          </a:p>
        </p:txBody>
      </p:sp>
      <p:sp>
        <p:nvSpPr>
          <p:cNvPr id="40141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dirty="0">
                <a:solidFill>
                  <a:srgbClr val="000000"/>
                </a:solidFill>
              </a:rPr>
              <a:t>Diane Miller Copyright 2010</a:t>
            </a:r>
          </a:p>
        </p:txBody>
      </p:sp>
      <p:sp>
        <p:nvSpPr>
          <p:cNvPr id="40141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E0BEF77-F09E-4AD7-8F1E-0CC3CA73621A}" type="slidenum">
              <a:rPr lang="en-US">
                <a:solidFill>
                  <a:srgbClr val="000000"/>
                </a:solidFill>
              </a:rPr>
              <a:pPr fontAlgn="base">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932783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435650" name="Rectangle 2"/>
          <p:cNvSpPr>
            <a:spLocks noGrp="1" noChangeArrowheads="1"/>
          </p:cNvSpPr>
          <p:nvPr>
            <p:ph type="title"/>
          </p:nvPr>
        </p:nvSpPr>
        <p:spPr>
          <a:xfrm>
            <a:off x="304800" y="762000"/>
            <a:ext cx="8229600" cy="4495800"/>
          </a:xfrm>
        </p:spPr>
        <p:txBody>
          <a:bodyPr/>
          <a:lstStyle/>
          <a:p>
            <a:r>
              <a:rPr lang="en-US" sz="6600" b="1" dirty="0">
                <a:solidFill>
                  <a:srgbClr val="000099"/>
                </a:solidFill>
                <a:effectLst>
                  <a:outerShdw blurRad="38100" dist="38100" dir="2700000" algn="tl">
                    <a:srgbClr val="C0C0C0"/>
                  </a:outerShdw>
                </a:effectLst>
              </a:rPr>
              <a:t>Principles</a:t>
            </a:r>
            <a:br>
              <a:rPr lang="en-US" sz="6600" b="1" dirty="0">
                <a:solidFill>
                  <a:srgbClr val="000099"/>
                </a:solidFill>
                <a:effectLst>
                  <a:outerShdw blurRad="38100" dist="38100" dir="2700000" algn="tl">
                    <a:srgbClr val="C0C0C0"/>
                  </a:outerShdw>
                </a:effectLst>
              </a:rPr>
            </a:br>
            <a:r>
              <a:rPr lang="en-US" sz="6600" b="1" dirty="0">
                <a:solidFill>
                  <a:srgbClr val="000099"/>
                </a:solidFill>
                <a:effectLst>
                  <a:outerShdw blurRad="38100" dist="38100" dir="2700000" algn="tl">
                    <a:srgbClr val="C0C0C0"/>
                  </a:outerShdw>
                </a:effectLst>
              </a:rPr>
              <a:t> of </a:t>
            </a:r>
            <a:br>
              <a:rPr lang="en-US" sz="6600" b="1" dirty="0">
                <a:solidFill>
                  <a:srgbClr val="000099"/>
                </a:solidFill>
                <a:effectLst>
                  <a:outerShdw blurRad="38100" dist="38100" dir="2700000" algn="tl">
                    <a:srgbClr val="C0C0C0"/>
                  </a:outerShdw>
                </a:effectLst>
              </a:rPr>
            </a:br>
            <a:r>
              <a:rPr lang="en-US" sz="6600" b="1" dirty="0">
                <a:solidFill>
                  <a:srgbClr val="000099"/>
                </a:solidFill>
                <a:effectLst>
                  <a:outerShdw blurRad="38100" dist="38100" dir="2700000" algn="tl">
                    <a:srgbClr val="C0C0C0"/>
                  </a:outerShdw>
                </a:effectLst>
              </a:rPr>
              <a:t>Health Freedom</a:t>
            </a:r>
            <a:endParaRPr lang="en-US" sz="6600" b="1" i="1" dirty="0">
              <a:solidFill>
                <a:srgbClr val="000099"/>
              </a:solidFill>
              <a:effectLst>
                <a:outerShdw blurRad="38100" dist="38100" dir="2700000" algn="tl">
                  <a:srgbClr val="C0C0C0"/>
                </a:outerShdw>
              </a:effectLst>
            </a:endParaRPr>
          </a:p>
        </p:txBody>
      </p:sp>
      <p:sp>
        <p:nvSpPr>
          <p:cNvPr id="1435651" name="Rectangle 3"/>
          <p:cNvSpPr>
            <a:spLocks noGrp="1" noChangeArrowheads="1"/>
          </p:cNvSpPr>
          <p:nvPr>
            <p:ph type="body" idx="1"/>
          </p:nvPr>
        </p:nvSpPr>
        <p:spPr>
          <a:xfrm>
            <a:off x="685800" y="4876800"/>
            <a:ext cx="7772400" cy="762000"/>
          </a:xfrm>
        </p:spPr>
        <p:txBody>
          <a:bodyPr/>
          <a:lstStyle/>
          <a:p>
            <a:pPr algn="r">
              <a:lnSpc>
                <a:spcPct val="90000"/>
              </a:lnSpc>
              <a:buFontTx/>
              <a:buNone/>
            </a:pPr>
            <a:r>
              <a:rPr lang="en-US" sz="4800" dirty="0">
                <a:solidFill>
                  <a:srgbClr val="FFFF00"/>
                </a:solidFill>
                <a:effectLst>
                  <a:outerShdw blurRad="38100" dist="38100" dir="2700000" algn="tl">
                    <a:srgbClr val="C0C0C0"/>
                  </a:outerShdw>
                </a:effectLst>
                <a:latin typeface="Albertus Extra Bold" pitchFamily="34" charset="0"/>
              </a:rPr>
              <a:t> </a:t>
            </a:r>
            <a:endParaRPr lang="en-US" sz="60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2460447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521666" name="Rectangle 2"/>
          <p:cNvSpPr>
            <a:spLocks noGrp="1" noChangeArrowheads="1"/>
          </p:cNvSpPr>
          <p:nvPr>
            <p:ph type="title"/>
          </p:nvPr>
        </p:nvSpPr>
        <p:spPr>
          <a:xfrm>
            <a:off x="304800" y="304800"/>
            <a:ext cx="8229600" cy="762000"/>
          </a:xfrm>
        </p:spPr>
        <p:txBody>
          <a:bodyPr/>
          <a:lstStyle/>
          <a:p>
            <a:br>
              <a:rPr lang="en-US" sz="4000" b="1" dirty="0">
                <a:solidFill>
                  <a:srgbClr val="000099"/>
                </a:solidFill>
                <a:effectLst>
                  <a:outerShdw blurRad="38100" dist="38100" dir="2700000" algn="tl">
                    <a:srgbClr val="C0C0C0"/>
                  </a:outerShdw>
                </a:effectLst>
              </a:rPr>
            </a:br>
            <a:r>
              <a:rPr lang="en-US" sz="4000" b="1" dirty="0">
                <a:solidFill>
                  <a:srgbClr val="000099"/>
                </a:solidFill>
                <a:effectLst>
                  <a:outerShdw blurRad="38100" dist="38100" dir="2700000" algn="tl">
                    <a:srgbClr val="C0C0C0"/>
                  </a:outerShdw>
                </a:effectLst>
              </a:rPr>
              <a:t>Principle 7-2</a:t>
            </a:r>
            <a:br>
              <a:rPr lang="en-US" sz="4000" b="1" dirty="0">
                <a:solidFill>
                  <a:srgbClr val="000099"/>
                </a:solidFill>
                <a:effectLst>
                  <a:outerShdw blurRad="38100" dist="38100" dir="2700000" algn="tl">
                    <a:srgbClr val="C0C0C0"/>
                  </a:outerShdw>
                </a:effectLst>
              </a:rPr>
            </a:br>
            <a:endParaRPr lang="en-US" sz="4000" b="1" i="1" dirty="0">
              <a:solidFill>
                <a:srgbClr val="000099"/>
              </a:solidFill>
              <a:effectLst>
                <a:outerShdw blurRad="38100" dist="38100" dir="2700000" algn="tl">
                  <a:srgbClr val="C0C0C0"/>
                </a:outerShdw>
              </a:effectLst>
            </a:endParaRPr>
          </a:p>
        </p:txBody>
      </p:sp>
      <p:sp>
        <p:nvSpPr>
          <p:cNvPr id="1521667" name="Rectangle 3"/>
          <p:cNvSpPr>
            <a:spLocks noGrp="1" noChangeArrowheads="1"/>
          </p:cNvSpPr>
          <p:nvPr>
            <p:ph type="body" idx="1"/>
          </p:nvPr>
        </p:nvSpPr>
        <p:spPr>
          <a:xfrm>
            <a:off x="304800" y="1066800"/>
            <a:ext cx="8458200" cy="48006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Corporations and similar entities have the responsibility to honor and preserve American financial and cultural diversity and multicultural systems that are abiding by and upholding American law, and avoid negative impact on the financial or cultural status of  other nations states as it applies to health and survival;</a:t>
            </a:r>
            <a:endParaRPr lang="en-US" sz="36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401807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521666" name="Rectangle 2"/>
          <p:cNvSpPr>
            <a:spLocks noGrp="1" noChangeArrowheads="1"/>
          </p:cNvSpPr>
          <p:nvPr>
            <p:ph type="title"/>
          </p:nvPr>
        </p:nvSpPr>
        <p:spPr>
          <a:xfrm>
            <a:off x="304800" y="381000"/>
            <a:ext cx="8229600" cy="990600"/>
          </a:xfrm>
        </p:spPr>
        <p:txBody>
          <a:bodyPr/>
          <a:lstStyle/>
          <a:p>
            <a:br>
              <a:rPr lang="en-US" sz="4000" b="1" dirty="0">
                <a:solidFill>
                  <a:srgbClr val="000099"/>
                </a:solidFill>
                <a:effectLst>
                  <a:outerShdw blurRad="38100" dist="38100" dir="2700000" algn="tl">
                    <a:srgbClr val="C0C0C0"/>
                  </a:outerShdw>
                </a:effectLst>
              </a:rPr>
            </a:br>
            <a:r>
              <a:rPr lang="en-US" sz="4000" b="1" dirty="0">
                <a:solidFill>
                  <a:srgbClr val="000099"/>
                </a:solidFill>
                <a:effectLst>
                  <a:outerShdw blurRad="38100" dist="38100" dir="2700000" algn="tl">
                    <a:srgbClr val="C0C0C0"/>
                  </a:outerShdw>
                </a:effectLst>
              </a:rPr>
              <a:t>Principle 7-3</a:t>
            </a:r>
            <a:br>
              <a:rPr lang="en-US" sz="4000" b="1" dirty="0">
                <a:solidFill>
                  <a:srgbClr val="000099"/>
                </a:solidFill>
                <a:effectLst>
                  <a:outerShdw blurRad="38100" dist="38100" dir="2700000" algn="tl">
                    <a:srgbClr val="C0C0C0"/>
                  </a:outerShdw>
                </a:effectLst>
              </a:rPr>
            </a:br>
            <a:endParaRPr lang="en-US" sz="4000" b="1" i="1" dirty="0">
              <a:solidFill>
                <a:srgbClr val="000099"/>
              </a:solidFill>
              <a:effectLst>
                <a:outerShdw blurRad="38100" dist="38100" dir="2700000" algn="tl">
                  <a:srgbClr val="C0C0C0"/>
                </a:outerShdw>
              </a:effectLst>
            </a:endParaRPr>
          </a:p>
        </p:txBody>
      </p:sp>
      <p:sp>
        <p:nvSpPr>
          <p:cNvPr id="1521667" name="Rectangle 3"/>
          <p:cNvSpPr>
            <a:spLocks noGrp="1" noChangeArrowheads="1"/>
          </p:cNvSpPr>
          <p:nvPr>
            <p:ph type="body" idx="1"/>
          </p:nvPr>
        </p:nvSpPr>
        <p:spPr>
          <a:xfrm>
            <a:off x="304800" y="1371600"/>
            <a:ext cx="8458200" cy="44958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Corporations and similar entities have the responsibility to avoid creating or being monopolies with large monopolistic ownership of resources and then allowing that status or position to dictate or dominate cultures, public policies, regulations, or laws, that impact health and survival;</a:t>
            </a:r>
            <a:endParaRPr lang="en-US" sz="36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2377444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521666" name="Rectangle 2"/>
          <p:cNvSpPr>
            <a:spLocks noGrp="1" noChangeArrowheads="1"/>
          </p:cNvSpPr>
          <p:nvPr>
            <p:ph type="title"/>
          </p:nvPr>
        </p:nvSpPr>
        <p:spPr>
          <a:xfrm>
            <a:off x="304800" y="457200"/>
            <a:ext cx="8229600" cy="838200"/>
          </a:xfrm>
        </p:spPr>
        <p:txBody>
          <a:bodyPr/>
          <a:lstStyle/>
          <a:p>
            <a:br>
              <a:rPr lang="en-US" sz="4000" b="1" dirty="0">
                <a:solidFill>
                  <a:srgbClr val="000099"/>
                </a:solidFill>
                <a:effectLst>
                  <a:outerShdw blurRad="38100" dist="38100" dir="2700000" algn="tl">
                    <a:srgbClr val="C0C0C0"/>
                  </a:outerShdw>
                </a:effectLst>
              </a:rPr>
            </a:br>
            <a:r>
              <a:rPr lang="en-US" sz="4000" b="1" dirty="0">
                <a:solidFill>
                  <a:srgbClr val="000099"/>
                </a:solidFill>
                <a:effectLst>
                  <a:outerShdw blurRad="38100" dist="38100" dir="2700000" algn="tl">
                    <a:srgbClr val="C0C0C0"/>
                  </a:outerShdw>
                </a:effectLst>
              </a:rPr>
              <a:t>Principle 7-4</a:t>
            </a:r>
            <a:br>
              <a:rPr lang="en-US" sz="4000" b="1" dirty="0">
                <a:solidFill>
                  <a:srgbClr val="000099"/>
                </a:solidFill>
                <a:effectLst>
                  <a:outerShdw blurRad="38100" dist="38100" dir="2700000" algn="tl">
                    <a:srgbClr val="C0C0C0"/>
                  </a:outerShdw>
                </a:effectLst>
              </a:rPr>
            </a:br>
            <a:endParaRPr lang="en-US" sz="4000" b="1" i="1" dirty="0">
              <a:solidFill>
                <a:srgbClr val="000099"/>
              </a:solidFill>
              <a:effectLst>
                <a:outerShdw blurRad="38100" dist="38100" dir="2700000" algn="tl">
                  <a:srgbClr val="C0C0C0"/>
                </a:outerShdw>
              </a:effectLst>
            </a:endParaRPr>
          </a:p>
        </p:txBody>
      </p:sp>
      <p:sp>
        <p:nvSpPr>
          <p:cNvPr id="1521667" name="Rectangle 3"/>
          <p:cNvSpPr>
            <a:spLocks noGrp="1" noChangeArrowheads="1"/>
          </p:cNvSpPr>
          <p:nvPr>
            <p:ph type="body" idx="1"/>
          </p:nvPr>
        </p:nvSpPr>
        <p:spPr>
          <a:xfrm>
            <a:off x="685800" y="1524000"/>
            <a:ext cx="7772400" cy="28194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Corporations and similar entities have the responsibility to avoid the dominant control of natural resources, the suppression of access to natural resources, or causing potentially harmful modifications or destruction of natural resources;</a:t>
            </a:r>
            <a:endParaRPr lang="en-US" sz="36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4121223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521666" name="Rectangle 2"/>
          <p:cNvSpPr>
            <a:spLocks noGrp="1" noChangeArrowheads="1"/>
          </p:cNvSpPr>
          <p:nvPr>
            <p:ph type="title"/>
          </p:nvPr>
        </p:nvSpPr>
        <p:spPr>
          <a:xfrm>
            <a:off x="304800" y="228600"/>
            <a:ext cx="8229600" cy="762000"/>
          </a:xfrm>
        </p:spPr>
        <p:txBody>
          <a:bodyPr/>
          <a:lstStyle/>
          <a:p>
            <a:br>
              <a:rPr lang="en-US" sz="4000" b="1" dirty="0">
                <a:solidFill>
                  <a:srgbClr val="000099"/>
                </a:solidFill>
                <a:effectLst>
                  <a:outerShdw blurRad="38100" dist="38100" dir="2700000" algn="tl">
                    <a:srgbClr val="C0C0C0"/>
                  </a:outerShdw>
                </a:effectLst>
              </a:rPr>
            </a:br>
            <a:r>
              <a:rPr lang="en-US" sz="4000" b="1" dirty="0">
                <a:solidFill>
                  <a:srgbClr val="000099"/>
                </a:solidFill>
                <a:effectLst>
                  <a:outerShdw blurRad="38100" dist="38100" dir="2700000" algn="tl">
                    <a:srgbClr val="C0C0C0"/>
                  </a:outerShdw>
                </a:effectLst>
              </a:rPr>
              <a:t>Principle 7-5</a:t>
            </a:r>
            <a:br>
              <a:rPr lang="en-US" sz="4000" b="1" dirty="0">
                <a:solidFill>
                  <a:srgbClr val="000099"/>
                </a:solidFill>
                <a:effectLst>
                  <a:outerShdw blurRad="38100" dist="38100" dir="2700000" algn="tl">
                    <a:srgbClr val="C0C0C0"/>
                  </a:outerShdw>
                </a:effectLst>
              </a:rPr>
            </a:br>
            <a:endParaRPr lang="en-US" sz="4000" b="1" i="1" dirty="0">
              <a:solidFill>
                <a:srgbClr val="000099"/>
              </a:solidFill>
              <a:effectLst>
                <a:outerShdw blurRad="38100" dist="38100" dir="2700000" algn="tl">
                  <a:srgbClr val="C0C0C0"/>
                </a:outerShdw>
              </a:effectLst>
            </a:endParaRPr>
          </a:p>
        </p:txBody>
      </p:sp>
      <p:sp>
        <p:nvSpPr>
          <p:cNvPr id="1521667" name="Rectangle 3"/>
          <p:cNvSpPr>
            <a:spLocks noGrp="1" noChangeArrowheads="1"/>
          </p:cNvSpPr>
          <p:nvPr>
            <p:ph type="body" idx="1"/>
          </p:nvPr>
        </p:nvSpPr>
        <p:spPr>
          <a:xfrm>
            <a:off x="152400" y="1066800"/>
            <a:ext cx="8763000" cy="4419600"/>
          </a:xfrm>
        </p:spPr>
        <p:txBody>
          <a:bodyPr/>
          <a:lstStyle/>
          <a:p>
            <a:pPr algn="ctr">
              <a:lnSpc>
                <a:spcPct val="90000"/>
              </a:lnSpc>
              <a:buFontTx/>
              <a:buNone/>
            </a:pPr>
            <a:r>
              <a:rPr lang="en-US" b="1" i="1" dirty="0">
                <a:solidFill>
                  <a:srgbClr val="000099"/>
                </a:solidFill>
                <a:effectLst>
                  <a:outerShdw blurRad="38100" dist="38100" dir="2700000" algn="tl">
                    <a:srgbClr val="C0C0C0"/>
                  </a:outerShdw>
                </a:effectLst>
              </a:rPr>
              <a:t>Corporations and similar entities have the responsibility to avoid promotion of products, protocols, policies, regulations, or laws, that would encourage unlimited dependence on corporations and institutions, or that would discourage, prohibit or otherwise negatively impact the ability or will of humans and local human communities to survive and prosper without the existence of the corporation or institution.</a:t>
            </a:r>
            <a:endParaRPr lang="en-US"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1257793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1437698" name="Rectangle 2"/>
          <p:cNvSpPr>
            <a:spLocks noGrp="1" noChangeArrowheads="1"/>
          </p:cNvSpPr>
          <p:nvPr>
            <p:ph type="title"/>
          </p:nvPr>
        </p:nvSpPr>
        <p:spPr>
          <a:xfrm>
            <a:off x="685800" y="609600"/>
            <a:ext cx="7772400" cy="1371600"/>
          </a:xfrm>
        </p:spPr>
        <p:txBody>
          <a:bodyPr/>
          <a:lstStyle/>
          <a:p>
            <a:r>
              <a:rPr lang="en-US" sz="4000" b="1" dirty="0">
                <a:solidFill>
                  <a:srgbClr val="000099"/>
                </a:solidFill>
                <a:effectLst>
                  <a:outerShdw blurRad="38100" dist="38100" dir="2700000" algn="tl">
                    <a:srgbClr val="C0C0C0"/>
                  </a:outerShdw>
                </a:effectLst>
              </a:rPr>
              <a:t>Principle 8</a:t>
            </a:r>
            <a:br>
              <a:rPr lang="en-US" sz="4000" b="1" i="1" dirty="0">
                <a:solidFill>
                  <a:srgbClr val="000099"/>
                </a:solidFill>
                <a:effectLst>
                  <a:outerShdw blurRad="38100" dist="38100" dir="2700000" algn="tl">
                    <a:srgbClr val="C0C0C0"/>
                  </a:outerShdw>
                </a:effectLst>
              </a:rPr>
            </a:br>
            <a:r>
              <a:rPr lang="en-US" sz="4800" b="1" i="1" dirty="0">
                <a:solidFill>
                  <a:srgbClr val="000099"/>
                </a:solidFill>
                <a:effectLst>
                  <a:outerShdw blurRad="38100" dist="38100" dir="2700000" algn="tl">
                    <a:srgbClr val="C0C0C0"/>
                  </a:outerShdw>
                </a:effectLst>
              </a:rPr>
              <a:t>Responsibility of Government</a:t>
            </a:r>
          </a:p>
        </p:txBody>
      </p:sp>
      <p:sp>
        <p:nvSpPr>
          <p:cNvPr id="1437699" name="Rectangle 3"/>
          <p:cNvSpPr>
            <a:spLocks noGrp="1" noChangeArrowheads="1"/>
          </p:cNvSpPr>
          <p:nvPr>
            <p:ph idx="1"/>
          </p:nvPr>
        </p:nvSpPr>
        <p:spPr>
          <a:xfrm>
            <a:off x="685800" y="2286000"/>
            <a:ext cx="7772400" cy="25908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Government has the responsibility and duty to protect health freedom and to make no law or public policy abridging health freedom or its fundamental principles.</a:t>
            </a:r>
            <a:endParaRPr lang="en-US" sz="3600" dirty="0">
              <a:solidFill>
                <a:srgbClr val="FFFF99"/>
              </a:solidFill>
              <a:effectLst>
                <a:outerShdw blurRad="38100" dist="38100" dir="2700000" algn="tl">
                  <a:srgbClr val="C0C0C0"/>
                </a:outerShdw>
              </a:effectLst>
              <a:latin typeface="Albertus Extra Bold" pitchFamily="34" charset="0"/>
            </a:endParaRPr>
          </a:p>
        </p:txBody>
      </p:sp>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Tree>
    <p:extLst>
      <p:ext uri="{BB962C8B-B14F-4D97-AF65-F5344CB8AC3E}">
        <p14:creationId xmlns:p14="http://schemas.microsoft.com/office/powerpoint/2010/main" val="1036591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shadeToTitle="1">
        <a:blipFill dpi="0" rotWithShape="1">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792578" name="Rectangle 2"/>
          <p:cNvSpPr>
            <a:spLocks noGrp="1" noChangeArrowheads="1"/>
          </p:cNvSpPr>
          <p:nvPr>
            <p:ph type="title"/>
          </p:nvPr>
        </p:nvSpPr>
        <p:spPr>
          <a:xfrm>
            <a:off x="685800" y="609600"/>
            <a:ext cx="7772400" cy="1828800"/>
          </a:xfrm>
          <a:noFill/>
          <a:extLst>
            <a:ext uri="{909E8E84-426E-40DD-AFC4-6F175D3DCCD1}">
              <a14:hiddenFill xmlns:a14="http://schemas.microsoft.com/office/drawing/2010/main">
                <a:solidFill>
                  <a:srgbClr val="CC99FF"/>
                </a:solidFill>
              </a14:hiddenFill>
            </a:ext>
          </a:extLst>
        </p:spPr>
        <p:txBody>
          <a:bodyPr/>
          <a:lstStyle/>
          <a:p>
            <a:r>
              <a:rPr lang="en-US" sz="4800" b="1" dirty="0">
                <a:solidFill>
                  <a:srgbClr val="000099"/>
                </a:solidFill>
                <a:effectLst>
                  <a:outerShdw blurRad="38100" dist="38100" dir="2700000" algn="tl">
                    <a:srgbClr val="000000"/>
                  </a:outerShdw>
                </a:effectLst>
              </a:rPr>
              <a:t>AGENTS	OF CHANGE</a:t>
            </a:r>
          </a:p>
        </p:txBody>
      </p:sp>
      <p:sp>
        <p:nvSpPr>
          <p:cNvPr id="792579" name="Rectangle 3"/>
          <p:cNvSpPr>
            <a:spLocks noGrp="1" noChangeArrowheads="1"/>
          </p:cNvSpPr>
          <p:nvPr>
            <p:ph type="body" idx="1"/>
          </p:nvPr>
        </p:nvSpPr>
        <p:spPr>
          <a:xfrm>
            <a:off x="685800" y="2286000"/>
            <a:ext cx="7772400" cy="3581400"/>
          </a:xfrm>
          <a:noFill/>
          <a:extLst>
            <a:ext uri="{909E8E84-426E-40DD-AFC4-6F175D3DCCD1}">
              <a14:hiddenFill xmlns:a14="http://schemas.microsoft.com/office/drawing/2010/main">
                <a:solidFill>
                  <a:srgbClr val="FFFF66"/>
                </a:solidFill>
              </a14:hiddenFill>
            </a:ext>
          </a:extLst>
        </p:spPr>
        <p:txBody>
          <a:bodyPr/>
          <a:lstStyle/>
          <a:p>
            <a:pPr algn="ctr">
              <a:lnSpc>
                <a:spcPct val="90000"/>
              </a:lnSpc>
              <a:buFontTx/>
              <a:buNone/>
            </a:pPr>
            <a:r>
              <a:rPr lang="en-US" b="1" i="1" dirty="0">
                <a:solidFill>
                  <a:srgbClr val="000099"/>
                </a:solidFill>
                <a:effectLst>
                  <a:outerShdw blurRad="38100" dist="38100" dir="2700000" algn="tl">
                    <a:srgbClr val="000000"/>
                  </a:outerShdw>
                </a:effectLst>
              </a:rPr>
              <a:t>Laws and customs must be </a:t>
            </a:r>
            <a:br>
              <a:rPr lang="en-US" b="1" i="1" dirty="0">
                <a:solidFill>
                  <a:srgbClr val="000099"/>
                </a:solidFill>
                <a:effectLst>
                  <a:outerShdw blurRad="38100" dist="38100" dir="2700000" algn="tl">
                    <a:srgbClr val="000000"/>
                  </a:outerShdw>
                </a:effectLst>
              </a:rPr>
            </a:br>
            <a:r>
              <a:rPr lang="en-US" b="1" i="1" dirty="0">
                <a:solidFill>
                  <a:srgbClr val="000099"/>
                </a:solidFill>
                <a:effectLst>
                  <a:outerShdw blurRad="38100" dist="38100" dir="2700000" algn="tl">
                    <a:srgbClr val="000000"/>
                  </a:outerShdw>
                </a:effectLst>
              </a:rPr>
              <a:t>carefully reviewed, revised, and even repealed if necessary, and new laws created, to reflect the development, evolution, and spiritual maturization of a people.</a:t>
            </a:r>
            <a:br>
              <a:rPr lang="en-US" b="1" i="1" dirty="0">
                <a:solidFill>
                  <a:srgbClr val="000099"/>
                </a:solidFill>
                <a:effectLst>
                  <a:outerShdw blurRad="38100" dist="38100" dir="2700000" algn="tl">
                    <a:srgbClr val="000000"/>
                  </a:outerShdw>
                </a:effectLst>
              </a:rPr>
            </a:br>
            <a:r>
              <a:rPr lang="en-US" sz="2800" b="1" i="1" dirty="0">
                <a:solidFill>
                  <a:srgbClr val="000099"/>
                </a:solidFill>
              </a:rPr>
              <a:t>				</a:t>
            </a:r>
            <a:r>
              <a:rPr lang="en-US" sz="1600" b="1" i="1" dirty="0">
                <a:solidFill>
                  <a:srgbClr val="000099"/>
                </a:solidFill>
              </a:rPr>
              <a:t>-Diane Miller</a:t>
            </a:r>
            <a:br>
              <a:rPr lang="en-US" sz="2800" dirty="0">
                <a:solidFill>
                  <a:srgbClr val="000099"/>
                </a:solidFill>
              </a:rPr>
            </a:br>
            <a:endParaRPr lang="en-US" sz="2800" dirty="0">
              <a:solidFill>
                <a:srgbClr val="000099"/>
              </a:solidFill>
            </a:endParaRPr>
          </a:p>
        </p:txBody>
      </p:sp>
    </p:spTree>
    <p:extLst>
      <p:ext uri="{BB962C8B-B14F-4D97-AF65-F5344CB8AC3E}">
        <p14:creationId xmlns:p14="http://schemas.microsoft.com/office/powerpoint/2010/main" val="184338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1437698" name="Rectangle 2"/>
          <p:cNvSpPr>
            <a:spLocks noGrp="1" noChangeArrowheads="1"/>
          </p:cNvSpPr>
          <p:nvPr>
            <p:ph type="title"/>
          </p:nvPr>
        </p:nvSpPr>
        <p:spPr>
          <a:xfrm>
            <a:off x="685800" y="609600"/>
            <a:ext cx="7772400" cy="1371600"/>
          </a:xfrm>
        </p:spPr>
        <p:txBody>
          <a:bodyPr/>
          <a:lstStyle/>
          <a:p>
            <a:r>
              <a:rPr lang="en-US" sz="4000" b="1" dirty="0">
                <a:solidFill>
                  <a:srgbClr val="000099"/>
                </a:solidFill>
                <a:effectLst>
                  <a:outerShdw blurRad="38100" dist="38100" dir="2700000" algn="tl">
                    <a:srgbClr val="C0C0C0"/>
                  </a:outerShdw>
                </a:effectLst>
              </a:rPr>
              <a:t>Principle 1</a:t>
            </a:r>
            <a:br>
              <a:rPr lang="en-US" sz="4000" b="1" i="1" dirty="0">
                <a:solidFill>
                  <a:srgbClr val="000099"/>
                </a:solidFill>
                <a:effectLst>
                  <a:outerShdw blurRad="38100" dist="38100" dir="2700000" algn="tl">
                    <a:srgbClr val="C0C0C0"/>
                  </a:outerShdw>
                </a:effectLst>
              </a:rPr>
            </a:br>
            <a:r>
              <a:rPr lang="en-US" sz="4800" b="1" i="1" dirty="0">
                <a:solidFill>
                  <a:srgbClr val="000099"/>
                </a:solidFill>
                <a:effectLst>
                  <a:outerShdw blurRad="38100" dist="38100" dir="2700000" algn="tl">
                    <a:srgbClr val="C0C0C0"/>
                  </a:outerShdw>
                </a:effectLst>
              </a:rPr>
              <a:t>Freedom to Be Let Alone</a:t>
            </a:r>
          </a:p>
        </p:txBody>
      </p:sp>
      <p:sp>
        <p:nvSpPr>
          <p:cNvPr id="1437699" name="Rectangle 3"/>
          <p:cNvSpPr>
            <a:spLocks noGrp="1" noChangeArrowheads="1"/>
          </p:cNvSpPr>
          <p:nvPr>
            <p:ph idx="1"/>
          </p:nvPr>
        </p:nvSpPr>
        <p:spPr>
          <a:xfrm>
            <a:off x="685800" y="2286000"/>
            <a:ext cx="7772400" cy="31242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Individuals and members of the human family have the inherent fundamental right of self-determination, to be let alone to survive on their own terms and in their own manner</a:t>
            </a:r>
            <a:endParaRPr lang="en-US" sz="3600" dirty="0">
              <a:solidFill>
                <a:srgbClr val="FFFF99"/>
              </a:solidFill>
              <a:effectLst>
                <a:outerShdw blurRad="38100" dist="38100" dir="2700000" algn="tl">
                  <a:srgbClr val="C0C0C0"/>
                </a:outerShdw>
              </a:effectLst>
              <a:latin typeface="Albertus Extra Bold" pitchFamily="34" charset="0"/>
            </a:endParaRPr>
          </a:p>
        </p:txBody>
      </p:sp>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Tree>
    <p:extLst>
      <p:ext uri="{BB962C8B-B14F-4D97-AF65-F5344CB8AC3E}">
        <p14:creationId xmlns:p14="http://schemas.microsoft.com/office/powerpoint/2010/main" val="90849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439746" name="Rectangle 2"/>
          <p:cNvSpPr>
            <a:spLocks noGrp="1" noChangeArrowheads="1"/>
          </p:cNvSpPr>
          <p:nvPr>
            <p:ph type="title"/>
          </p:nvPr>
        </p:nvSpPr>
        <p:spPr>
          <a:xfrm>
            <a:off x="685800" y="457200"/>
            <a:ext cx="7772400" cy="1676400"/>
          </a:xfrm>
        </p:spPr>
        <p:txBody>
          <a:bodyPr/>
          <a:lstStyle/>
          <a:p>
            <a:r>
              <a:rPr lang="en-US" sz="4000" b="1" dirty="0">
                <a:solidFill>
                  <a:srgbClr val="000099"/>
                </a:solidFill>
                <a:effectLst>
                  <a:outerShdw blurRad="38100" dist="38100" dir="2700000" algn="tl">
                    <a:srgbClr val="C0C0C0"/>
                  </a:outerShdw>
                </a:effectLst>
              </a:rPr>
              <a:t>Principle  2</a:t>
            </a:r>
            <a:br>
              <a:rPr lang="en-US" sz="4000" b="1" i="1" dirty="0">
                <a:solidFill>
                  <a:srgbClr val="000099"/>
                </a:solidFill>
                <a:effectLst>
                  <a:outerShdw blurRad="38100" dist="38100" dir="2700000" algn="tl">
                    <a:srgbClr val="C0C0C0"/>
                  </a:outerShdw>
                </a:effectLst>
              </a:rPr>
            </a:br>
            <a:r>
              <a:rPr lang="en-US" sz="4800" b="1" i="1" dirty="0">
                <a:solidFill>
                  <a:srgbClr val="000099"/>
                </a:solidFill>
                <a:effectLst>
                  <a:outerShdw blurRad="38100" dist="38100" dir="2700000" algn="tl">
                    <a:srgbClr val="C0C0C0"/>
                  </a:outerShdw>
                </a:effectLst>
              </a:rPr>
              <a:t>Freedom To Act</a:t>
            </a:r>
            <a:endParaRPr lang="en-US" sz="4800" dirty="0">
              <a:solidFill>
                <a:srgbClr val="000099"/>
              </a:solidFill>
            </a:endParaRPr>
          </a:p>
        </p:txBody>
      </p:sp>
      <p:sp>
        <p:nvSpPr>
          <p:cNvPr id="1439747" name="Rectangle 3"/>
          <p:cNvSpPr>
            <a:spLocks noGrp="1" noChangeArrowheads="1"/>
          </p:cNvSpPr>
          <p:nvPr>
            <p:ph type="body" idx="1"/>
          </p:nvPr>
        </p:nvSpPr>
        <p:spPr>
          <a:xfrm>
            <a:off x="685800" y="2209800"/>
            <a:ext cx="7772400" cy="2895600"/>
          </a:xfrm>
        </p:spPr>
        <p:txBody>
          <a:bodyPr/>
          <a:lstStyle/>
          <a:p>
            <a:pPr algn="ctr">
              <a:buFontTx/>
              <a:buNone/>
            </a:pPr>
            <a:r>
              <a:rPr lang="en-US" dirty="0"/>
              <a:t> </a:t>
            </a:r>
            <a:r>
              <a:rPr lang="en-US" sz="3600" b="1" i="1" dirty="0">
                <a:solidFill>
                  <a:srgbClr val="000099"/>
                </a:solidFill>
                <a:effectLst>
                  <a:outerShdw blurRad="38100" dist="38100" dir="2700000" algn="tl">
                    <a:srgbClr val="C0C0C0"/>
                  </a:outerShdw>
                </a:effectLst>
              </a:rPr>
              <a:t>Individuals and members of the human family hold the fundamental right and freedom to act on one’s own behalf and as one chooses to secure one’s health and survival</a:t>
            </a:r>
            <a:endParaRPr lang="en-US" sz="3600" i="1" dirty="0"/>
          </a:p>
        </p:txBody>
      </p:sp>
    </p:spTree>
    <p:extLst>
      <p:ext uri="{BB962C8B-B14F-4D97-AF65-F5344CB8AC3E}">
        <p14:creationId xmlns:p14="http://schemas.microsoft.com/office/powerpoint/2010/main" val="14251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441794" name="Rectangle 2"/>
          <p:cNvSpPr>
            <a:spLocks noGrp="1" noChangeArrowheads="1"/>
          </p:cNvSpPr>
          <p:nvPr>
            <p:ph type="title"/>
          </p:nvPr>
        </p:nvSpPr>
        <p:spPr>
          <a:xfrm>
            <a:off x="304800" y="381000"/>
            <a:ext cx="8229600" cy="1676400"/>
          </a:xfrm>
        </p:spPr>
        <p:txBody>
          <a:bodyPr/>
          <a:lstStyle/>
          <a:p>
            <a:r>
              <a:rPr lang="en-US" sz="4000" b="1" dirty="0">
                <a:solidFill>
                  <a:srgbClr val="000099"/>
                </a:solidFill>
                <a:effectLst>
                  <a:outerShdw blurRad="38100" dist="38100" dir="2700000" algn="tl">
                    <a:srgbClr val="C0C0C0"/>
                  </a:outerShdw>
                </a:effectLst>
              </a:rPr>
              <a:t>Principle 3</a:t>
            </a:r>
            <a:br>
              <a:rPr lang="en-US" sz="4000" b="1" i="1" dirty="0">
                <a:solidFill>
                  <a:srgbClr val="000099"/>
                </a:solidFill>
                <a:effectLst>
                  <a:outerShdw blurRad="38100" dist="38100" dir="2700000" algn="tl">
                    <a:srgbClr val="C0C0C0"/>
                  </a:outerShdw>
                </a:effectLst>
              </a:rPr>
            </a:br>
            <a:r>
              <a:rPr lang="en-US" sz="4800" b="1" i="1" dirty="0">
                <a:solidFill>
                  <a:srgbClr val="000099"/>
                </a:solidFill>
                <a:effectLst>
                  <a:outerShdw blurRad="38100" dist="38100" dir="2700000" algn="tl">
                    <a:srgbClr val="C0C0C0"/>
                  </a:outerShdw>
                </a:effectLst>
              </a:rPr>
              <a:t>Freedom To Access</a:t>
            </a:r>
          </a:p>
        </p:txBody>
      </p:sp>
      <p:sp>
        <p:nvSpPr>
          <p:cNvPr id="1441795" name="Rectangle 3"/>
          <p:cNvSpPr>
            <a:spLocks noGrp="1" noChangeArrowheads="1"/>
          </p:cNvSpPr>
          <p:nvPr>
            <p:ph type="body" idx="1"/>
          </p:nvPr>
        </p:nvSpPr>
        <p:spPr>
          <a:xfrm>
            <a:off x="228600" y="2057400"/>
            <a:ext cx="8686800" cy="37338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In order for freedom of choice to be implemented or meaningful, individuals and members of the human family hold the fundamental right and freedom to access their choices, whomever and whatever one deems necessary or prefers for one’s health and survival</a:t>
            </a:r>
            <a:endParaRPr lang="en-US" sz="36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34793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1443842" name="Rectangle 2"/>
          <p:cNvSpPr>
            <a:spLocks noGrp="1" noChangeArrowheads="1"/>
          </p:cNvSpPr>
          <p:nvPr>
            <p:ph type="title"/>
          </p:nvPr>
        </p:nvSpPr>
        <p:spPr/>
        <p:txBody>
          <a:bodyPr/>
          <a:lstStyle/>
          <a:p>
            <a:r>
              <a:rPr lang="en-US" sz="4000" b="1" dirty="0">
                <a:solidFill>
                  <a:srgbClr val="000099"/>
                </a:solidFill>
                <a:effectLst>
                  <a:outerShdw blurRad="38100" dist="38100" dir="2700000" algn="tl">
                    <a:srgbClr val="C0C0C0"/>
                  </a:outerShdw>
                </a:effectLst>
              </a:rPr>
              <a:t>Principle 4</a:t>
            </a:r>
            <a:br>
              <a:rPr lang="en-US" sz="4000" b="1" i="1" dirty="0">
                <a:solidFill>
                  <a:srgbClr val="000099"/>
                </a:solidFill>
                <a:effectLst>
                  <a:outerShdw blurRad="38100" dist="38100" dir="2700000" algn="tl">
                    <a:srgbClr val="C0C0C0"/>
                  </a:outerShdw>
                </a:effectLst>
              </a:rPr>
            </a:br>
            <a:r>
              <a:rPr lang="en-US" sz="4800" b="1" i="1" dirty="0">
                <a:solidFill>
                  <a:srgbClr val="000099"/>
                </a:solidFill>
                <a:effectLst>
                  <a:outerShdw blurRad="38100" dist="38100" dir="2700000" algn="tl">
                    <a:srgbClr val="C0C0C0"/>
                  </a:outerShdw>
                </a:effectLst>
              </a:rPr>
              <a:t>Responsibility to do no harm</a:t>
            </a:r>
          </a:p>
        </p:txBody>
      </p:sp>
      <p:sp>
        <p:nvSpPr>
          <p:cNvPr id="1443843" name="Rectangle 3"/>
          <p:cNvSpPr>
            <a:spLocks noGrp="1" noChangeArrowheads="1"/>
          </p:cNvSpPr>
          <p:nvPr>
            <p:ph idx="1"/>
          </p:nvPr>
        </p:nvSpPr>
        <p:spPr>
          <a:xfrm>
            <a:off x="685800" y="2209800"/>
            <a:ext cx="7772400" cy="32004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In order to maintain the health and survival of individuals, members of the human family, and the community as a whole, individuals and members of the human family have the responsibility to do no harm.</a:t>
            </a:r>
            <a:r>
              <a:rPr lang="en-US" sz="3600" dirty="0">
                <a:solidFill>
                  <a:srgbClr val="FFFF00"/>
                </a:solidFill>
                <a:effectLst>
                  <a:outerShdw blurRad="38100" dist="38100" dir="2700000" algn="tl">
                    <a:srgbClr val="C0C0C0"/>
                  </a:outerShdw>
                </a:effectLst>
                <a:latin typeface="Albertus Extra Bold" pitchFamily="34" charset="0"/>
              </a:rPr>
              <a:t> </a:t>
            </a:r>
            <a:endParaRPr lang="en-US" sz="3600" dirty="0">
              <a:solidFill>
                <a:srgbClr val="FFFF99"/>
              </a:solidFill>
              <a:effectLst>
                <a:outerShdw blurRad="38100" dist="38100" dir="2700000" algn="tl">
                  <a:srgbClr val="C0C0C0"/>
                </a:outerShdw>
              </a:effectLst>
              <a:latin typeface="Albertus Extra Bold" pitchFamily="34" charset="0"/>
            </a:endParaRPr>
          </a:p>
        </p:txBody>
      </p:sp>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Tree>
    <p:extLst>
      <p:ext uri="{BB962C8B-B14F-4D97-AF65-F5344CB8AC3E}">
        <p14:creationId xmlns:p14="http://schemas.microsoft.com/office/powerpoint/2010/main" val="713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445890" name="Rectangle 2"/>
          <p:cNvSpPr>
            <a:spLocks noGrp="1" noChangeArrowheads="1"/>
          </p:cNvSpPr>
          <p:nvPr>
            <p:ph type="title"/>
          </p:nvPr>
        </p:nvSpPr>
        <p:spPr>
          <a:xfrm>
            <a:off x="304800" y="609600"/>
            <a:ext cx="8229600" cy="1295400"/>
          </a:xfrm>
        </p:spPr>
        <p:txBody>
          <a:bodyPr/>
          <a:lstStyle/>
          <a:p>
            <a:r>
              <a:rPr lang="en-US" sz="4000" b="1" dirty="0">
                <a:solidFill>
                  <a:srgbClr val="000099"/>
                </a:solidFill>
                <a:effectLst>
                  <a:outerShdw blurRad="38100" dist="38100" dir="2700000" algn="tl">
                    <a:srgbClr val="C0C0C0"/>
                  </a:outerShdw>
                </a:effectLst>
              </a:rPr>
              <a:t>Principle 5</a:t>
            </a:r>
            <a:br>
              <a:rPr lang="en-US" sz="4000" b="1" dirty="0">
                <a:solidFill>
                  <a:srgbClr val="000099"/>
                </a:solidFill>
                <a:effectLst>
                  <a:outerShdw blurRad="38100" dist="38100" dir="2700000" algn="tl">
                    <a:srgbClr val="C0C0C0"/>
                  </a:outerShdw>
                </a:effectLst>
              </a:rPr>
            </a:br>
            <a:r>
              <a:rPr lang="en-US" sz="4800" b="1" i="1" dirty="0">
                <a:solidFill>
                  <a:srgbClr val="000099"/>
                </a:solidFill>
                <a:effectLst>
                  <a:outerShdw blurRad="38100" dist="38100" dir="2700000" algn="tl">
                    <a:srgbClr val="C0C0C0"/>
                  </a:outerShdw>
                </a:effectLst>
              </a:rPr>
              <a:t>Responsibility of Tolerance</a:t>
            </a:r>
          </a:p>
        </p:txBody>
      </p:sp>
      <p:sp>
        <p:nvSpPr>
          <p:cNvPr id="1445891" name="Rectangle 3"/>
          <p:cNvSpPr>
            <a:spLocks noGrp="1" noChangeArrowheads="1"/>
          </p:cNvSpPr>
          <p:nvPr>
            <p:ph type="body" idx="1"/>
          </p:nvPr>
        </p:nvSpPr>
        <p:spPr>
          <a:xfrm>
            <a:off x="76200" y="2209800"/>
            <a:ext cx="8915400" cy="39624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Because of the diverse nature of the human experience, members of the human family have the responsibility to be tolerant to the extent of avoiding hostile acts toward diverse health and survival options and choices, and similar tolerance toward those who choose those options.</a:t>
            </a:r>
            <a:endParaRPr lang="en-US" sz="36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1766456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447938" name="Rectangle 2"/>
          <p:cNvSpPr>
            <a:spLocks noGrp="1" noChangeArrowheads="1"/>
          </p:cNvSpPr>
          <p:nvPr>
            <p:ph type="title"/>
          </p:nvPr>
        </p:nvSpPr>
        <p:spPr>
          <a:xfrm>
            <a:off x="304800" y="304800"/>
            <a:ext cx="8229600" cy="1905000"/>
          </a:xfrm>
        </p:spPr>
        <p:txBody>
          <a:bodyPr/>
          <a:lstStyle/>
          <a:p>
            <a:r>
              <a:rPr lang="en-US" sz="4000" b="1" dirty="0">
                <a:solidFill>
                  <a:srgbClr val="000099"/>
                </a:solidFill>
                <a:effectLst>
                  <a:outerShdw blurRad="38100" dist="38100" dir="2700000" algn="tl">
                    <a:srgbClr val="C0C0C0"/>
                  </a:outerShdw>
                </a:effectLst>
              </a:rPr>
              <a:t>Principle 6</a:t>
            </a:r>
            <a:br>
              <a:rPr lang="en-US" sz="4000" b="1" i="1" dirty="0">
                <a:solidFill>
                  <a:srgbClr val="000099"/>
                </a:solidFill>
                <a:effectLst>
                  <a:outerShdw blurRad="38100" dist="38100" dir="2700000" algn="tl">
                    <a:srgbClr val="C0C0C0"/>
                  </a:outerShdw>
                </a:effectLst>
              </a:rPr>
            </a:br>
            <a:r>
              <a:rPr lang="en-US" sz="4800" b="1" i="1" dirty="0">
                <a:solidFill>
                  <a:srgbClr val="000099"/>
                </a:solidFill>
                <a:effectLst>
                  <a:outerShdw blurRad="38100" dist="38100" dir="2700000" algn="tl">
                    <a:srgbClr val="C0C0C0"/>
                  </a:outerShdw>
                </a:effectLst>
              </a:rPr>
              <a:t>General Responsibility of Corporations</a:t>
            </a:r>
          </a:p>
        </p:txBody>
      </p:sp>
      <p:sp>
        <p:nvSpPr>
          <p:cNvPr id="1447939" name="Rectangle 3"/>
          <p:cNvSpPr>
            <a:spLocks noGrp="1" noChangeArrowheads="1"/>
          </p:cNvSpPr>
          <p:nvPr>
            <p:ph type="body" idx="1"/>
          </p:nvPr>
        </p:nvSpPr>
        <p:spPr>
          <a:xfrm>
            <a:off x="381000" y="2438400"/>
            <a:ext cx="8305800" cy="35052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Corporations have the potential of significantly impacting the health and survival of the human family, and thus have the responsibly and duty to be trustworthy entities safeguarding health freedom rights and responsibilities.</a:t>
            </a:r>
            <a:endParaRPr lang="en-US" sz="36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1331744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519618" name="Rectangle 2"/>
          <p:cNvSpPr>
            <a:spLocks noGrp="1" noChangeArrowheads="1"/>
          </p:cNvSpPr>
          <p:nvPr>
            <p:ph type="title"/>
          </p:nvPr>
        </p:nvSpPr>
        <p:spPr>
          <a:xfrm>
            <a:off x="304800" y="304800"/>
            <a:ext cx="8229600" cy="1905000"/>
          </a:xfrm>
        </p:spPr>
        <p:txBody>
          <a:bodyPr/>
          <a:lstStyle/>
          <a:p>
            <a:r>
              <a:rPr lang="en-US" sz="4000" b="1" dirty="0">
                <a:solidFill>
                  <a:srgbClr val="000099"/>
                </a:solidFill>
                <a:effectLst>
                  <a:outerShdw blurRad="38100" dist="38100" dir="2700000" algn="tl">
                    <a:srgbClr val="C0C0C0"/>
                  </a:outerShdw>
                </a:effectLst>
              </a:rPr>
              <a:t>Principle 7</a:t>
            </a:r>
            <a:br>
              <a:rPr lang="en-US" sz="4000" b="1" i="1" dirty="0">
                <a:solidFill>
                  <a:srgbClr val="000099"/>
                </a:solidFill>
                <a:effectLst>
                  <a:outerShdw blurRad="38100" dist="38100" dir="2700000" algn="tl">
                    <a:srgbClr val="C0C0C0"/>
                  </a:outerShdw>
                </a:effectLst>
              </a:rPr>
            </a:br>
            <a:r>
              <a:rPr lang="en-US" sz="4800" b="1" i="1" dirty="0">
                <a:solidFill>
                  <a:srgbClr val="000099"/>
                </a:solidFill>
                <a:effectLst>
                  <a:outerShdw blurRad="38100" dist="38100" dir="2700000" algn="tl">
                    <a:srgbClr val="C0C0C0"/>
                  </a:outerShdw>
                </a:effectLst>
              </a:rPr>
              <a:t>Special Responsibilities of Corporations</a:t>
            </a:r>
          </a:p>
        </p:txBody>
      </p:sp>
      <p:sp>
        <p:nvSpPr>
          <p:cNvPr id="1519619" name="Rectangle 3"/>
          <p:cNvSpPr>
            <a:spLocks noGrp="1" noChangeArrowheads="1"/>
          </p:cNvSpPr>
          <p:nvPr>
            <p:ph type="body" idx="1"/>
          </p:nvPr>
        </p:nvSpPr>
        <p:spPr>
          <a:xfrm>
            <a:off x="685800" y="2514600"/>
            <a:ext cx="7772400" cy="29718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In light of the special legal nature of corporate entities and their potential systemic impact on the health and survival of the human family, corporations have the following five responsibilities:</a:t>
            </a:r>
            <a:endParaRPr lang="en-US" sz="36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1835250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22000" r="-22000"/>
          </a:stretch>
        </a:blipFill>
        <a:effectLst/>
      </p:bgPr>
    </p:bg>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a:solidFill>
                  <a:srgbClr val="000000"/>
                </a:solidFill>
              </a:rPr>
              <a:t>Diane Miller Copyright 2010</a:t>
            </a:r>
          </a:p>
        </p:txBody>
      </p:sp>
      <p:sp>
        <p:nvSpPr>
          <p:cNvPr id="1521666" name="Rectangle 2"/>
          <p:cNvSpPr>
            <a:spLocks noGrp="1" noChangeArrowheads="1"/>
          </p:cNvSpPr>
          <p:nvPr>
            <p:ph type="title"/>
          </p:nvPr>
        </p:nvSpPr>
        <p:spPr>
          <a:xfrm>
            <a:off x="304800" y="457200"/>
            <a:ext cx="8229600" cy="914400"/>
          </a:xfrm>
        </p:spPr>
        <p:txBody>
          <a:bodyPr/>
          <a:lstStyle/>
          <a:p>
            <a:br>
              <a:rPr lang="en-US" sz="4000" b="1" dirty="0">
                <a:solidFill>
                  <a:srgbClr val="000099"/>
                </a:solidFill>
                <a:effectLst>
                  <a:outerShdw blurRad="38100" dist="38100" dir="2700000" algn="tl">
                    <a:srgbClr val="C0C0C0"/>
                  </a:outerShdw>
                </a:effectLst>
              </a:rPr>
            </a:br>
            <a:r>
              <a:rPr lang="en-US" sz="4000" b="1" dirty="0">
                <a:solidFill>
                  <a:srgbClr val="000099"/>
                </a:solidFill>
                <a:effectLst>
                  <a:outerShdw blurRad="38100" dist="38100" dir="2700000" algn="tl">
                    <a:srgbClr val="C0C0C0"/>
                  </a:outerShdw>
                </a:effectLst>
              </a:rPr>
              <a:t>Principle 7-1</a:t>
            </a:r>
            <a:br>
              <a:rPr lang="en-US" sz="4000" b="1" dirty="0">
                <a:solidFill>
                  <a:srgbClr val="000099"/>
                </a:solidFill>
                <a:effectLst>
                  <a:outerShdw blurRad="38100" dist="38100" dir="2700000" algn="tl">
                    <a:srgbClr val="C0C0C0"/>
                  </a:outerShdw>
                </a:effectLst>
              </a:rPr>
            </a:br>
            <a:endParaRPr lang="en-US" sz="4000" b="1" i="1" dirty="0">
              <a:solidFill>
                <a:srgbClr val="000099"/>
              </a:solidFill>
              <a:effectLst>
                <a:outerShdw blurRad="38100" dist="38100" dir="2700000" algn="tl">
                  <a:srgbClr val="C0C0C0"/>
                </a:outerShdw>
              </a:effectLst>
            </a:endParaRPr>
          </a:p>
        </p:txBody>
      </p:sp>
      <p:sp>
        <p:nvSpPr>
          <p:cNvPr id="1521667" name="Rectangle 3"/>
          <p:cNvSpPr>
            <a:spLocks noGrp="1" noChangeArrowheads="1"/>
          </p:cNvSpPr>
          <p:nvPr>
            <p:ph type="body" idx="1"/>
          </p:nvPr>
        </p:nvSpPr>
        <p:spPr>
          <a:xfrm>
            <a:off x="685800" y="1371600"/>
            <a:ext cx="7772400" cy="4038600"/>
          </a:xfrm>
        </p:spPr>
        <p:txBody>
          <a:bodyPr/>
          <a:lstStyle/>
          <a:p>
            <a:pPr algn="ctr">
              <a:lnSpc>
                <a:spcPct val="90000"/>
              </a:lnSpc>
              <a:buFontTx/>
              <a:buNone/>
            </a:pPr>
            <a:r>
              <a:rPr lang="en-US" sz="3600" b="1" i="1" dirty="0">
                <a:solidFill>
                  <a:srgbClr val="000099"/>
                </a:solidFill>
                <a:effectLst>
                  <a:outerShdw blurRad="38100" dist="38100" dir="2700000" algn="tl">
                    <a:srgbClr val="C0C0C0"/>
                  </a:outerShdw>
                </a:effectLst>
              </a:rPr>
              <a:t>Corporations and similar entities have the responsibility to honor and preserve the sovereign nature of individuals, the sovereignty of the United States; and avoid any negative impact on the sovereignty of other nation states as it applies to health and survival;</a:t>
            </a:r>
            <a:endParaRPr lang="en-US" sz="3600" dirty="0">
              <a:solidFill>
                <a:srgbClr val="FFFF99"/>
              </a:solidFill>
              <a:effectLst>
                <a:outerShdw blurRad="38100" dist="38100" dir="2700000" algn="tl">
                  <a:srgbClr val="C0C0C0"/>
                </a:outerShdw>
              </a:effectLst>
              <a:latin typeface="Albertus Extra Bold" pitchFamily="34" charset="0"/>
            </a:endParaRPr>
          </a:p>
        </p:txBody>
      </p:sp>
    </p:spTree>
    <p:extLst>
      <p:ext uri="{BB962C8B-B14F-4D97-AF65-F5344CB8AC3E}">
        <p14:creationId xmlns:p14="http://schemas.microsoft.com/office/powerpoint/2010/main" val="82077990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727</Words>
  <Application>Microsoft Office PowerPoint</Application>
  <PresentationFormat>On-screen Show (4:3)</PresentationFormat>
  <Paragraphs>60</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Albertus Extra Bold</vt:lpstr>
      <vt:lpstr>Calibri</vt:lpstr>
      <vt:lpstr>Times New Roman</vt:lpstr>
      <vt:lpstr>Default Design</vt:lpstr>
      <vt:lpstr>3_Default Design</vt:lpstr>
      <vt:lpstr>Principles  of  Health Freedom</vt:lpstr>
      <vt:lpstr>Principle 1 Freedom to Be Let Alone</vt:lpstr>
      <vt:lpstr>Principle  2 Freedom To Act</vt:lpstr>
      <vt:lpstr>Principle 3 Freedom To Access</vt:lpstr>
      <vt:lpstr>Principle 4 Responsibility to do no harm</vt:lpstr>
      <vt:lpstr>Principle 5 Responsibility of Tolerance</vt:lpstr>
      <vt:lpstr>Principle 6 General Responsibility of Corporations</vt:lpstr>
      <vt:lpstr>Principle 7 Special Responsibilities of Corporations</vt:lpstr>
      <vt:lpstr> Principle 7-1 </vt:lpstr>
      <vt:lpstr> Principle 7-2 </vt:lpstr>
      <vt:lpstr> Principle 7-3 </vt:lpstr>
      <vt:lpstr> Principle 7-4 </vt:lpstr>
      <vt:lpstr> Principle 7-5 </vt:lpstr>
      <vt:lpstr>Principle 8 Responsibility of Government</vt:lpstr>
      <vt:lpstr>AGENTS OF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M</dc:creator>
  <cp:lastModifiedBy>Judy Buroker</cp:lastModifiedBy>
  <cp:revision>17</cp:revision>
  <dcterms:created xsi:type="dcterms:W3CDTF">2012-11-01T17:17:54Z</dcterms:created>
  <dcterms:modified xsi:type="dcterms:W3CDTF">2020-03-19T22:15:36Z</dcterms:modified>
</cp:coreProperties>
</file>