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5" r:id="rId3"/>
    <p:sldMasterId id="2147483711" r:id="rId4"/>
  </p:sldMasterIdLst>
  <p:notesMasterIdLst>
    <p:notesMasterId r:id="rId40"/>
  </p:notesMasterIdLst>
  <p:sldIdLst>
    <p:sldId id="256" r:id="rId5"/>
    <p:sldId id="263" r:id="rId6"/>
    <p:sldId id="265" r:id="rId7"/>
    <p:sldId id="296" r:id="rId8"/>
    <p:sldId id="268" r:id="rId9"/>
    <p:sldId id="357" r:id="rId10"/>
    <p:sldId id="359" r:id="rId11"/>
    <p:sldId id="362" r:id="rId12"/>
    <p:sldId id="364" r:id="rId13"/>
    <p:sldId id="365" r:id="rId14"/>
    <p:sldId id="366" r:id="rId15"/>
    <p:sldId id="367" r:id="rId16"/>
    <p:sldId id="262" r:id="rId17"/>
    <p:sldId id="355" r:id="rId18"/>
    <p:sldId id="266" r:id="rId19"/>
    <p:sldId id="267" r:id="rId20"/>
    <p:sldId id="272" r:id="rId21"/>
    <p:sldId id="273" r:id="rId22"/>
    <p:sldId id="274" r:id="rId23"/>
    <p:sldId id="281" r:id="rId24"/>
    <p:sldId id="334" r:id="rId25"/>
    <p:sldId id="335" r:id="rId26"/>
    <p:sldId id="336" r:id="rId27"/>
    <p:sldId id="337" r:id="rId28"/>
    <p:sldId id="338" r:id="rId29"/>
    <p:sldId id="339" r:id="rId30"/>
    <p:sldId id="340" r:id="rId31"/>
    <p:sldId id="341" r:id="rId32"/>
    <p:sldId id="342" r:id="rId33"/>
    <p:sldId id="343" r:id="rId34"/>
    <p:sldId id="344" r:id="rId35"/>
    <p:sldId id="345" r:id="rId36"/>
    <p:sldId id="346" r:id="rId37"/>
    <p:sldId id="354" r:id="rId38"/>
    <p:sldId id="287"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1448" y="5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4A698F-E566-4B67-A652-C58E24BD1E8B}" type="datetimeFigureOut">
              <a:rPr lang="en-US" smtClean="0"/>
              <a:t>11/5/2019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8279ED-4670-4D15-BCE7-B72E32742A54}" type="slidenum">
              <a:rPr lang="en-US" smtClean="0"/>
              <a:t>‹#›</a:t>
            </a:fld>
            <a:endParaRPr lang="en-US"/>
          </a:p>
        </p:txBody>
      </p:sp>
    </p:spTree>
    <p:extLst>
      <p:ext uri="{BB962C8B-B14F-4D97-AF65-F5344CB8AC3E}">
        <p14:creationId xmlns:p14="http://schemas.microsoft.com/office/powerpoint/2010/main" val="853371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1A63635-A02B-4205-AF79-223F05048115}" type="slidenum">
              <a:rPr lang="en-US" sz="1200">
                <a:solidFill>
                  <a:srgbClr val="000000"/>
                </a:solidFill>
              </a:rPr>
              <a:pPr eaLnBrk="1" hangingPunct="1"/>
              <a:t>5</a:t>
            </a:fld>
            <a:endParaRPr lang="en-US" sz="1200" dirty="0">
              <a:solidFill>
                <a:srgbClr val="000000"/>
              </a:solidFill>
            </a:endParaRPr>
          </a:p>
        </p:txBody>
      </p:sp>
      <p:sp>
        <p:nvSpPr>
          <p:cNvPr id="177155" name="Rectangle 2"/>
          <p:cNvSpPr>
            <a:spLocks noGrp="1" noRot="1" noChangeAspect="1" noChangeArrowheads="1" noTextEdit="1"/>
          </p:cNvSpPr>
          <p:nvPr>
            <p:ph type="sldImg"/>
          </p:nvPr>
        </p:nvSpPr>
        <p:spPr>
          <a:xfrm>
            <a:off x="1135063" y="687388"/>
            <a:ext cx="4586287" cy="3440112"/>
          </a:xfrm>
          <a:ln/>
        </p:spPr>
      </p:sp>
      <p:sp>
        <p:nvSpPr>
          <p:cNvPr id="177156" name="Rectangle 3"/>
          <p:cNvSpPr>
            <a:spLocks noGrp="1" noChangeArrowheads="1"/>
          </p:cNvSpPr>
          <p:nvPr>
            <p:ph type="body" idx="1"/>
          </p:nvPr>
        </p:nvSpPr>
        <p:spPr>
          <a:xfrm>
            <a:off x="914400" y="4356100"/>
            <a:ext cx="5029200" cy="4127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Broad definitions</a:t>
            </a:r>
          </a:p>
          <a:p>
            <a:pPr eaLnBrk="1" hangingPunct="1"/>
            <a:r>
              <a:rPr lang="en-US" dirty="0"/>
              <a:t>Good for the profession because gives them great latitude in treating</a:t>
            </a:r>
          </a:p>
          <a:p>
            <a:pPr eaLnBrk="1" hangingPunct="1"/>
            <a:r>
              <a:rPr lang="en-US" dirty="0"/>
              <a:t>Describes many tools that they have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0F2685D8-FA95-4BD6-8033-669B9E910458}" type="slidenum">
              <a:rPr kumimoji="0" lang="en-US" altLang="en-US" sz="1200" b="0" i="0" u="none" strike="noStrike" kern="0" cap="none" spc="0" normalizeH="0" baseline="0" noProof="0" smtClean="0">
                <a:ln>
                  <a:noFill/>
                </a:ln>
                <a:solidFill>
                  <a:srgbClr val="000000"/>
                </a:solidFill>
                <a:effectLst/>
                <a:uLnTx/>
                <a:uFillTx/>
                <a:latin typeface="Times New Roman" panose="02020603050405020304" pitchFamily="18" charset="0"/>
              </a:rPr>
              <a:pPr marL="0" marR="0" lvl="0" indent="0" defTabSz="914400" eaLnBrk="1" fontAlgn="auto" latinLnBrk="0" hangingPunct="1">
                <a:lnSpc>
                  <a:spcPct val="100000"/>
                </a:lnSpc>
                <a:spcBef>
                  <a:spcPct val="0"/>
                </a:spcBef>
                <a:spcAft>
                  <a:spcPts val="0"/>
                </a:spcAft>
                <a:buClrTx/>
                <a:buSzTx/>
                <a:buFontTx/>
                <a:buNone/>
                <a:tabLst/>
                <a:defRPr/>
              </a:pPr>
              <a:t>22</a:t>
            </a:fld>
            <a:endParaRPr kumimoji="0" lang="en-US" altLang="en-US" sz="1200" b="0" i="0" u="none" strike="noStrike" kern="0" cap="none" spc="0" normalizeH="0" baseline="0" noProof="0" dirty="0">
              <a:ln>
                <a:noFill/>
              </a:ln>
              <a:solidFill>
                <a:srgbClr val="000000"/>
              </a:solidFill>
              <a:effectLst/>
              <a:uLnTx/>
              <a:uFillTx/>
              <a:latin typeface="Times New Roman" panose="02020603050405020304" pitchFamily="18" charset="0"/>
            </a:endParaRPr>
          </a:p>
        </p:txBody>
      </p:sp>
      <p:sp>
        <p:nvSpPr>
          <p:cNvPr id="157699" name="Rectangle 2"/>
          <p:cNvSpPr>
            <a:spLocks noGrp="1" noRot="1" noChangeAspect="1" noChangeArrowheads="1" noTextEdit="1"/>
          </p:cNvSpPr>
          <p:nvPr>
            <p:ph type="sldImg"/>
          </p:nvPr>
        </p:nvSpPr>
        <p:spPr>
          <a:xfrm>
            <a:off x="1135063" y="687388"/>
            <a:ext cx="4586287" cy="3440112"/>
          </a:xfrm>
          <a:ln/>
        </p:spPr>
      </p:sp>
      <p:sp>
        <p:nvSpPr>
          <p:cNvPr id="157700" name="Rectangle 3"/>
          <p:cNvSpPr>
            <a:spLocks noGrp="1" noChangeArrowheads="1"/>
          </p:cNvSpPr>
          <p:nvPr>
            <p:ph type="body" idx="1"/>
          </p:nvPr>
        </p:nvSpPr>
        <p:spPr>
          <a:xfrm>
            <a:off x="914400" y="4356100"/>
            <a:ext cx="5029200" cy="4127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233958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A5C46520-949D-445B-8DF7-C71D892EF95F}" type="slidenum">
              <a:rPr kumimoji="0" lang="en-US" altLang="en-US" sz="1200" b="0" i="0" u="none" strike="noStrike" kern="0" cap="none" spc="0" normalizeH="0" baseline="0" noProof="0" smtClean="0">
                <a:ln>
                  <a:noFill/>
                </a:ln>
                <a:solidFill>
                  <a:srgbClr val="000000"/>
                </a:solidFill>
                <a:effectLst/>
                <a:uLnTx/>
                <a:uFillTx/>
                <a:latin typeface="Times New Roman" panose="02020603050405020304" pitchFamily="18" charset="0"/>
              </a:rPr>
              <a:pPr marL="0" marR="0" lvl="0" indent="0" defTabSz="914400" eaLnBrk="1" fontAlgn="auto" latinLnBrk="0" hangingPunct="1">
                <a:lnSpc>
                  <a:spcPct val="100000"/>
                </a:lnSpc>
                <a:spcBef>
                  <a:spcPct val="0"/>
                </a:spcBef>
                <a:spcAft>
                  <a:spcPts val="0"/>
                </a:spcAft>
                <a:buClrTx/>
                <a:buSzTx/>
                <a:buFontTx/>
                <a:buNone/>
                <a:tabLst/>
                <a:defRPr/>
              </a:pPr>
              <a:t>23</a:t>
            </a:fld>
            <a:endParaRPr kumimoji="0" lang="en-US" altLang="en-US" sz="1200" b="0" i="0" u="none" strike="noStrike" kern="0" cap="none" spc="0" normalizeH="0" baseline="0" noProof="0" dirty="0">
              <a:ln>
                <a:noFill/>
              </a:ln>
              <a:solidFill>
                <a:srgbClr val="000000"/>
              </a:solidFill>
              <a:effectLst/>
              <a:uLnTx/>
              <a:uFillTx/>
              <a:latin typeface="Times New Roman" panose="02020603050405020304" pitchFamily="18" charset="0"/>
            </a:endParaRPr>
          </a:p>
        </p:txBody>
      </p:sp>
      <p:sp>
        <p:nvSpPr>
          <p:cNvPr id="159747" name="Rectangle 2"/>
          <p:cNvSpPr>
            <a:spLocks noGrp="1" noRot="1" noChangeAspect="1" noChangeArrowheads="1" noTextEdit="1"/>
          </p:cNvSpPr>
          <p:nvPr>
            <p:ph type="sldImg"/>
          </p:nvPr>
        </p:nvSpPr>
        <p:spPr>
          <a:xfrm>
            <a:off x="1135063" y="687388"/>
            <a:ext cx="4586287" cy="3440112"/>
          </a:xfrm>
          <a:ln/>
        </p:spPr>
      </p:sp>
      <p:sp>
        <p:nvSpPr>
          <p:cNvPr id="159748" name="Rectangle 3"/>
          <p:cNvSpPr>
            <a:spLocks noGrp="1" noChangeArrowheads="1"/>
          </p:cNvSpPr>
          <p:nvPr>
            <p:ph type="body" idx="1"/>
          </p:nvPr>
        </p:nvSpPr>
        <p:spPr>
          <a:xfrm>
            <a:off x="914400" y="4356100"/>
            <a:ext cx="5029200" cy="4127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1929874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3A2E0658-CF32-4A76-8DB5-27AB164D2686}" type="slidenum">
              <a:rPr kumimoji="0" lang="en-US" altLang="en-US" sz="1200" b="0" i="0" u="none" strike="noStrike" kern="0" cap="none" spc="0" normalizeH="0" baseline="0" noProof="0" smtClean="0">
                <a:ln>
                  <a:noFill/>
                </a:ln>
                <a:solidFill>
                  <a:srgbClr val="000000"/>
                </a:solidFill>
                <a:effectLst/>
                <a:uLnTx/>
                <a:uFillTx/>
                <a:latin typeface="Times New Roman" panose="02020603050405020304" pitchFamily="18" charset="0"/>
              </a:rPr>
              <a:pPr marL="0" marR="0" lvl="0" indent="0" defTabSz="914400" eaLnBrk="1" fontAlgn="auto" latinLnBrk="0" hangingPunct="1">
                <a:lnSpc>
                  <a:spcPct val="100000"/>
                </a:lnSpc>
                <a:spcBef>
                  <a:spcPct val="0"/>
                </a:spcBef>
                <a:spcAft>
                  <a:spcPts val="0"/>
                </a:spcAft>
                <a:buClrTx/>
                <a:buSzTx/>
                <a:buFontTx/>
                <a:buNone/>
                <a:tabLst/>
                <a:defRPr/>
              </a:pPr>
              <a:t>24</a:t>
            </a:fld>
            <a:endParaRPr kumimoji="0" lang="en-US" altLang="en-US" sz="1200" b="0" i="0" u="none" strike="noStrike" kern="0" cap="none" spc="0" normalizeH="0" baseline="0" noProof="0" dirty="0">
              <a:ln>
                <a:noFill/>
              </a:ln>
              <a:solidFill>
                <a:srgbClr val="000000"/>
              </a:solidFill>
              <a:effectLst/>
              <a:uLnTx/>
              <a:uFillTx/>
              <a:latin typeface="Times New Roman" panose="02020603050405020304" pitchFamily="18" charset="0"/>
            </a:endParaRPr>
          </a:p>
        </p:txBody>
      </p:sp>
      <p:sp>
        <p:nvSpPr>
          <p:cNvPr id="161795" name="Rectangle 2"/>
          <p:cNvSpPr>
            <a:spLocks noGrp="1" noRot="1" noChangeAspect="1" noChangeArrowheads="1" noTextEdit="1"/>
          </p:cNvSpPr>
          <p:nvPr>
            <p:ph type="sldImg"/>
          </p:nvPr>
        </p:nvSpPr>
        <p:spPr>
          <a:xfrm>
            <a:off x="1135063" y="687388"/>
            <a:ext cx="4586287" cy="3440112"/>
          </a:xfrm>
          <a:ln/>
        </p:spPr>
      </p:sp>
      <p:sp>
        <p:nvSpPr>
          <p:cNvPr id="161796" name="Rectangle 3"/>
          <p:cNvSpPr>
            <a:spLocks noGrp="1" noChangeArrowheads="1"/>
          </p:cNvSpPr>
          <p:nvPr>
            <p:ph type="body" idx="1"/>
          </p:nvPr>
        </p:nvSpPr>
        <p:spPr>
          <a:xfrm>
            <a:off x="914400" y="4356100"/>
            <a:ext cx="5029200" cy="4127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866209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21B36B27-1DBC-479C-836F-EED87B82B20A}" type="slidenum">
              <a:rPr kumimoji="0" lang="en-US" altLang="en-US" sz="1200" b="0" i="0" u="none" strike="noStrike" kern="0" cap="none" spc="0" normalizeH="0" baseline="0" noProof="0" smtClean="0">
                <a:ln>
                  <a:noFill/>
                </a:ln>
                <a:solidFill>
                  <a:srgbClr val="000000"/>
                </a:solidFill>
                <a:effectLst/>
                <a:uLnTx/>
                <a:uFillTx/>
                <a:latin typeface="Times New Roman" panose="02020603050405020304" pitchFamily="18" charset="0"/>
              </a:rPr>
              <a:pPr marL="0" marR="0" lvl="0" indent="0" defTabSz="914400" eaLnBrk="1" fontAlgn="auto" latinLnBrk="0" hangingPunct="1">
                <a:lnSpc>
                  <a:spcPct val="100000"/>
                </a:lnSpc>
                <a:spcBef>
                  <a:spcPct val="0"/>
                </a:spcBef>
                <a:spcAft>
                  <a:spcPts val="0"/>
                </a:spcAft>
                <a:buClrTx/>
                <a:buSzTx/>
                <a:buFontTx/>
                <a:buNone/>
                <a:tabLst/>
                <a:defRPr/>
              </a:pPr>
              <a:t>25</a:t>
            </a:fld>
            <a:endParaRPr kumimoji="0" lang="en-US" altLang="en-US" sz="1200" b="0" i="0" u="none" strike="noStrike" kern="0" cap="none" spc="0" normalizeH="0" baseline="0" noProof="0" dirty="0">
              <a:ln>
                <a:noFill/>
              </a:ln>
              <a:solidFill>
                <a:srgbClr val="000000"/>
              </a:solidFill>
              <a:effectLst/>
              <a:uLnTx/>
              <a:uFillTx/>
              <a:latin typeface="Times New Roman" panose="02020603050405020304" pitchFamily="18" charset="0"/>
            </a:endParaRPr>
          </a:p>
        </p:txBody>
      </p:sp>
      <p:sp>
        <p:nvSpPr>
          <p:cNvPr id="163843" name="Rectangle 2"/>
          <p:cNvSpPr>
            <a:spLocks noGrp="1" noRot="1" noChangeAspect="1" noChangeArrowheads="1" noTextEdit="1"/>
          </p:cNvSpPr>
          <p:nvPr>
            <p:ph type="sldImg"/>
          </p:nvPr>
        </p:nvSpPr>
        <p:spPr>
          <a:xfrm>
            <a:off x="1135063" y="687388"/>
            <a:ext cx="4586287" cy="3440112"/>
          </a:xfrm>
          <a:ln/>
        </p:spPr>
      </p:sp>
      <p:sp>
        <p:nvSpPr>
          <p:cNvPr id="163844" name="Rectangle 3"/>
          <p:cNvSpPr>
            <a:spLocks noGrp="1" noChangeArrowheads="1"/>
          </p:cNvSpPr>
          <p:nvPr>
            <p:ph type="body" idx="1"/>
          </p:nvPr>
        </p:nvSpPr>
        <p:spPr>
          <a:xfrm>
            <a:off x="914400" y="4356100"/>
            <a:ext cx="5029200" cy="4127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0255892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175D0801-B913-4DFC-B5A9-4EDEACC09FE5}" type="slidenum">
              <a:rPr kumimoji="0" lang="en-US" altLang="en-US" sz="1200" b="0" i="0" u="none" strike="noStrike" kern="0" cap="none" spc="0" normalizeH="0" baseline="0" noProof="0" smtClean="0">
                <a:ln>
                  <a:noFill/>
                </a:ln>
                <a:solidFill>
                  <a:srgbClr val="000000"/>
                </a:solidFill>
                <a:effectLst/>
                <a:uLnTx/>
                <a:uFillTx/>
                <a:latin typeface="Times New Roman" panose="02020603050405020304" pitchFamily="18" charset="0"/>
              </a:rPr>
              <a:pPr marL="0" marR="0" lvl="0" indent="0" defTabSz="914400" eaLnBrk="1" fontAlgn="auto" latinLnBrk="0" hangingPunct="1">
                <a:lnSpc>
                  <a:spcPct val="100000"/>
                </a:lnSpc>
                <a:spcBef>
                  <a:spcPct val="0"/>
                </a:spcBef>
                <a:spcAft>
                  <a:spcPts val="0"/>
                </a:spcAft>
                <a:buClrTx/>
                <a:buSzTx/>
                <a:buFontTx/>
                <a:buNone/>
                <a:tabLst/>
                <a:defRPr/>
              </a:pPr>
              <a:t>26</a:t>
            </a:fld>
            <a:endParaRPr kumimoji="0" lang="en-US" altLang="en-US" sz="1200" b="0" i="0" u="none" strike="noStrike" kern="0" cap="none" spc="0" normalizeH="0" baseline="0" noProof="0" dirty="0">
              <a:ln>
                <a:noFill/>
              </a:ln>
              <a:solidFill>
                <a:srgbClr val="000000"/>
              </a:solidFill>
              <a:effectLst/>
              <a:uLnTx/>
              <a:uFillTx/>
              <a:latin typeface="Times New Roman" panose="02020603050405020304" pitchFamily="18" charset="0"/>
            </a:endParaRPr>
          </a:p>
        </p:txBody>
      </p:sp>
      <p:sp>
        <p:nvSpPr>
          <p:cNvPr id="165891" name="Rectangle 2"/>
          <p:cNvSpPr>
            <a:spLocks noGrp="1" noRot="1" noChangeAspect="1" noChangeArrowheads="1" noTextEdit="1"/>
          </p:cNvSpPr>
          <p:nvPr>
            <p:ph type="sldImg"/>
          </p:nvPr>
        </p:nvSpPr>
        <p:spPr>
          <a:xfrm>
            <a:off x="1135063" y="687388"/>
            <a:ext cx="4586287" cy="3440112"/>
          </a:xfrm>
          <a:ln/>
        </p:spPr>
      </p:sp>
      <p:sp>
        <p:nvSpPr>
          <p:cNvPr id="165892" name="Rectangle 3"/>
          <p:cNvSpPr>
            <a:spLocks noGrp="1" noChangeArrowheads="1"/>
          </p:cNvSpPr>
          <p:nvPr>
            <p:ph type="body" idx="1"/>
          </p:nvPr>
        </p:nvSpPr>
        <p:spPr>
          <a:xfrm>
            <a:off x="914400" y="4356100"/>
            <a:ext cx="5029200" cy="4127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9071228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26F0A6EF-36D2-4873-9C28-C63AC5C64940}" type="slidenum">
              <a:rPr kumimoji="0" lang="en-US" altLang="en-US" sz="1200" b="0" i="0" u="none" strike="noStrike" kern="0" cap="none" spc="0" normalizeH="0" baseline="0" noProof="0" smtClean="0">
                <a:ln>
                  <a:noFill/>
                </a:ln>
                <a:solidFill>
                  <a:srgbClr val="000000"/>
                </a:solidFill>
                <a:effectLst/>
                <a:uLnTx/>
                <a:uFillTx/>
                <a:latin typeface="Times New Roman" panose="02020603050405020304" pitchFamily="18" charset="0"/>
              </a:rPr>
              <a:pPr marL="0" marR="0" lvl="0" indent="0" defTabSz="914400" eaLnBrk="1" fontAlgn="auto" latinLnBrk="0" hangingPunct="1">
                <a:lnSpc>
                  <a:spcPct val="100000"/>
                </a:lnSpc>
                <a:spcBef>
                  <a:spcPct val="0"/>
                </a:spcBef>
                <a:spcAft>
                  <a:spcPts val="0"/>
                </a:spcAft>
                <a:buClrTx/>
                <a:buSzTx/>
                <a:buFontTx/>
                <a:buNone/>
                <a:tabLst/>
                <a:defRPr/>
              </a:pPr>
              <a:t>27</a:t>
            </a:fld>
            <a:endParaRPr kumimoji="0" lang="en-US" altLang="en-US" sz="1200" b="0" i="0" u="none" strike="noStrike" kern="0" cap="none" spc="0" normalizeH="0" baseline="0" noProof="0" dirty="0">
              <a:ln>
                <a:noFill/>
              </a:ln>
              <a:solidFill>
                <a:srgbClr val="000000"/>
              </a:solidFill>
              <a:effectLst/>
              <a:uLnTx/>
              <a:uFillTx/>
              <a:latin typeface="Times New Roman" panose="02020603050405020304" pitchFamily="18" charset="0"/>
            </a:endParaRPr>
          </a:p>
        </p:txBody>
      </p:sp>
      <p:sp>
        <p:nvSpPr>
          <p:cNvPr id="167939" name="Rectangle 2"/>
          <p:cNvSpPr>
            <a:spLocks noGrp="1" noRot="1" noChangeAspect="1" noChangeArrowheads="1" noTextEdit="1"/>
          </p:cNvSpPr>
          <p:nvPr>
            <p:ph type="sldImg"/>
          </p:nvPr>
        </p:nvSpPr>
        <p:spPr>
          <a:xfrm>
            <a:off x="1135063" y="687388"/>
            <a:ext cx="4586287" cy="3440112"/>
          </a:xfrm>
          <a:ln/>
        </p:spPr>
      </p:sp>
      <p:sp>
        <p:nvSpPr>
          <p:cNvPr id="167940" name="Rectangle 3"/>
          <p:cNvSpPr>
            <a:spLocks noGrp="1" noChangeArrowheads="1"/>
          </p:cNvSpPr>
          <p:nvPr>
            <p:ph type="body" idx="1"/>
          </p:nvPr>
        </p:nvSpPr>
        <p:spPr>
          <a:xfrm>
            <a:off x="914400" y="4356100"/>
            <a:ext cx="5029200" cy="4127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6343502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5BEF5B1E-D2D8-45C7-8F19-F472483DE0A2}" type="slidenum">
              <a:rPr kumimoji="0" lang="en-US" altLang="en-US" sz="1200" b="0" i="0" u="none" strike="noStrike" kern="0" cap="none" spc="0" normalizeH="0" baseline="0" noProof="0" smtClean="0">
                <a:ln>
                  <a:noFill/>
                </a:ln>
                <a:solidFill>
                  <a:srgbClr val="000000"/>
                </a:solidFill>
                <a:effectLst/>
                <a:uLnTx/>
                <a:uFillTx/>
                <a:latin typeface="Times New Roman" panose="02020603050405020304" pitchFamily="18" charset="0"/>
              </a:rPr>
              <a:pPr marL="0" marR="0" lvl="0" indent="0" defTabSz="914400" eaLnBrk="1" fontAlgn="auto" latinLnBrk="0" hangingPunct="1">
                <a:lnSpc>
                  <a:spcPct val="100000"/>
                </a:lnSpc>
                <a:spcBef>
                  <a:spcPct val="0"/>
                </a:spcBef>
                <a:spcAft>
                  <a:spcPts val="0"/>
                </a:spcAft>
                <a:buClrTx/>
                <a:buSzTx/>
                <a:buFontTx/>
                <a:buNone/>
                <a:tabLst/>
                <a:defRPr/>
              </a:pPr>
              <a:t>28</a:t>
            </a:fld>
            <a:endParaRPr kumimoji="0" lang="en-US" altLang="en-US" sz="1200" b="0" i="0" u="none" strike="noStrike" kern="0" cap="none" spc="0" normalizeH="0" baseline="0" noProof="0" dirty="0">
              <a:ln>
                <a:noFill/>
              </a:ln>
              <a:solidFill>
                <a:srgbClr val="000000"/>
              </a:solidFill>
              <a:effectLst/>
              <a:uLnTx/>
              <a:uFillTx/>
              <a:latin typeface="Times New Roman" panose="02020603050405020304" pitchFamily="18" charset="0"/>
            </a:endParaRPr>
          </a:p>
        </p:txBody>
      </p:sp>
      <p:sp>
        <p:nvSpPr>
          <p:cNvPr id="169987" name="Rectangle 2"/>
          <p:cNvSpPr>
            <a:spLocks noGrp="1" noRot="1" noChangeAspect="1" noChangeArrowheads="1" noTextEdit="1"/>
          </p:cNvSpPr>
          <p:nvPr>
            <p:ph type="sldImg"/>
          </p:nvPr>
        </p:nvSpPr>
        <p:spPr>
          <a:xfrm>
            <a:off x="1135063" y="687388"/>
            <a:ext cx="4586287" cy="3440112"/>
          </a:xfrm>
          <a:ln/>
        </p:spPr>
      </p:sp>
      <p:sp>
        <p:nvSpPr>
          <p:cNvPr id="169988" name="Rectangle 3"/>
          <p:cNvSpPr>
            <a:spLocks noGrp="1" noChangeArrowheads="1"/>
          </p:cNvSpPr>
          <p:nvPr>
            <p:ph type="body" idx="1"/>
          </p:nvPr>
        </p:nvSpPr>
        <p:spPr>
          <a:xfrm>
            <a:off x="914400" y="4356100"/>
            <a:ext cx="5029200" cy="4127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7775365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809E0270-DCC4-4DDA-8FF2-2ECFE39CC850}" type="slidenum">
              <a:rPr kumimoji="0" lang="en-US" altLang="en-US" sz="1200" b="0" i="0" u="none" strike="noStrike" kern="0" cap="none" spc="0" normalizeH="0" baseline="0" noProof="0" smtClean="0">
                <a:ln>
                  <a:noFill/>
                </a:ln>
                <a:solidFill>
                  <a:srgbClr val="000000"/>
                </a:solidFill>
                <a:effectLst/>
                <a:uLnTx/>
                <a:uFillTx/>
                <a:latin typeface="Times New Roman" panose="02020603050405020304" pitchFamily="18" charset="0"/>
              </a:rPr>
              <a:pPr marL="0" marR="0" lvl="0" indent="0" defTabSz="914400" eaLnBrk="1" fontAlgn="auto" latinLnBrk="0" hangingPunct="1">
                <a:lnSpc>
                  <a:spcPct val="100000"/>
                </a:lnSpc>
                <a:spcBef>
                  <a:spcPct val="0"/>
                </a:spcBef>
                <a:spcAft>
                  <a:spcPts val="0"/>
                </a:spcAft>
                <a:buClrTx/>
                <a:buSzTx/>
                <a:buFontTx/>
                <a:buNone/>
                <a:tabLst/>
                <a:defRPr/>
              </a:pPr>
              <a:t>29</a:t>
            </a:fld>
            <a:endParaRPr kumimoji="0" lang="en-US" altLang="en-US" sz="1200" b="0" i="0" u="none" strike="noStrike" kern="0" cap="none" spc="0" normalizeH="0" baseline="0" noProof="0" dirty="0">
              <a:ln>
                <a:noFill/>
              </a:ln>
              <a:solidFill>
                <a:srgbClr val="000000"/>
              </a:solidFill>
              <a:effectLst/>
              <a:uLnTx/>
              <a:uFillTx/>
              <a:latin typeface="Times New Roman" panose="02020603050405020304" pitchFamily="18" charset="0"/>
            </a:endParaRPr>
          </a:p>
        </p:txBody>
      </p:sp>
      <p:sp>
        <p:nvSpPr>
          <p:cNvPr id="172035" name="Rectangle 2"/>
          <p:cNvSpPr>
            <a:spLocks noGrp="1" noRot="1" noChangeAspect="1" noChangeArrowheads="1" noTextEdit="1"/>
          </p:cNvSpPr>
          <p:nvPr>
            <p:ph type="sldImg"/>
          </p:nvPr>
        </p:nvSpPr>
        <p:spPr>
          <a:xfrm>
            <a:off x="1135063" y="687388"/>
            <a:ext cx="4586287" cy="3440112"/>
          </a:xfrm>
          <a:ln/>
        </p:spPr>
      </p:sp>
      <p:sp>
        <p:nvSpPr>
          <p:cNvPr id="172036" name="Rectangle 3"/>
          <p:cNvSpPr>
            <a:spLocks noGrp="1" noChangeArrowheads="1"/>
          </p:cNvSpPr>
          <p:nvPr>
            <p:ph type="body" idx="1"/>
          </p:nvPr>
        </p:nvSpPr>
        <p:spPr>
          <a:xfrm>
            <a:off x="914400" y="4356100"/>
            <a:ext cx="5029200" cy="4127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040821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FA505952-0F25-44F0-8662-A455CF6CB064}" type="slidenum">
              <a:rPr kumimoji="0" lang="en-US" altLang="en-US" sz="1200" b="0" i="0" u="none" strike="noStrike" kern="0" cap="none" spc="0" normalizeH="0" baseline="0" noProof="0" smtClean="0">
                <a:ln>
                  <a:noFill/>
                </a:ln>
                <a:solidFill>
                  <a:srgbClr val="000000"/>
                </a:solidFill>
                <a:effectLst/>
                <a:uLnTx/>
                <a:uFillTx/>
                <a:latin typeface="Times New Roman" panose="02020603050405020304" pitchFamily="18" charset="0"/>
              </a:rPr>
              <a:pPr marL="0" marR="0" lvl="0" indent="0" defTabSz="914400" eaLnBrk="1" fontAlgn="auto" latinLnBrk="0" hangingPunct="1">
                <a:lnSpc>
                  <a:spcPct val="100000"/>
                </a:lnSpc>
                <a:spcBef>
                  <a:spcPct val="0"/>
                </a:spcBef>
                <a:spcAft>
                  <a:spcPts val="0"/>
                </a:spcAft>
                <a:buClrTx/>
                <a:buSzTx/>
                <a:buFontTx/>
                <a:buNone/>
                <a:tabLst/>
                <a:defRPr/>
              </a:pPr>
              <a:t>30</a:t>
            </a:fld>
            <a:endParaRPr kumimoji="0" lang="en-US" altLang="en-US" sz="1200" b="0" i="0" u="none" strike="noStrike" kern="0" cap="none" spc="0" normalizeH="0" baseline="0" noProof="0" dirty="0">
              <a:ln>
                <a:noFill/>
              </a:ln>
              <a:solidFill>
                <a:srgbClr val="000000"/>
              </a:solidFill>
              <a:effectLst/>
              <a:uLnTx/>
              <a:uFillTx/>
              <a:latin typeface="Times New Roman" panose="02020603050405020304" pitchFamily="18" charset="0"/>
            </a:endParaRPr>
          </a:p>
        </p:txBody>
      </p:sp>
      <p:sp>
        <p:nvSpPr>
          <p:cNvPr id="174083" name="Rectangle 2"/>
          <p:cNvSpPr>
            <a:spLocks noGrp="1" noRot="1" noChangeAspect="1" noChangeArrowheads="1" noTextEdit="1"/>
          </p:cNvSpPr>
          <p:nvPr>
            <p:ph type="sldImg"/>
          </p:nvPr>
        </p:nvSpPr>
        <p:spPr>
          <a:xfrm>
            <a:off x="1135063" y="687388"/>
            <a:ext cx="4586287" cy="3440112"/>
          </a:xfrm>
          <a:ln/>
        </p:spPr>
      </p:sp>
      <p:sp>
        <p:nvSpPr>
          <p:cNvPr id="174084" name="Rectangle 3"/>
          <p:cNvSpPr>
            <a:spLocks noGrp="1" noChangeArrowheads="1"/>
          </p:cNvSpPr>
          <p:nvPr>
            <p:ph type="body" idx="1"/>
          </p:nvPr>
        </p:nvSpPr>
        <p:spPr>
          <a:xfrm>
            <a:off x="914400" y="4356100"/>
            <a:ext cx="5029200" cy="4127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6000057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B13BB60D-A8C1-4FB3-94E9-B04CB5F76ED4}" type="slidenum">
              <a:rPr kumimoji="0" lang="en-US" altLang="en-US" sz="1200" b="0" i="0" u="none" strike="noStrike" kern="0" cap="none" spc="0" normalizeH="0" baseline="0" noProof="0" smtClean="0">
                <a:ln>
                  <a:noFill/>
                </a:ln>
                <a:solidFill>
                  <a:srgbClr val="000000"/>
                </a:solidFill>
                <a:effectLst/>
                <a:uLnTx/>
                <a:uFillTx/>
                <a:latin typeface="Times New Roman" panose="02020603050405020304" pitchFamily="18" charset="0"/>
              </a:rPr>
              <a:pPr marL="0" marR="0" lvl="0" indent="0" defTabSz="914400" eaLnBrk="1" fontAlgn="auto" latinLnBrk="0" hangingPunct="1">
                <a:lnSpc>
                  <a:spcPct val="100000"/>
                </a:lnSpc>
                <a:spcBef>
                  <a:spcPct val="0"/>
                </a:spcBef>
                <a:spcAft>
                  <a:spcPts val="0"/>
                </a:spcAft>
                <a:buClrTx/>
                <a:buSzTx/>
                <a:buFontTx/>
                <a:buNone/>
                <a:tabLst/>
                <a:defRPr/>
              </a:pPr>
              <a:t>31</a:t>
            </a:fld>
            <a:endParaRPr kumimoji="0" lang="en-US" altLang="en-US" sz="1200" b="0" i="0" u="none" strike="noStrike" kern="0" cap="none" spc="0" normalizeH="0" baseline="0" noProof="0" dirty="0">
              <a:ln>
                <a:noFill/>
              </a:ln>
              <a:solidFill>
                <a:srgbClr val="000000"/>
              </a:solidFill>
              <a:effectLst/>
              <a:uLnTx/>
              <a:uFillTx/>
              <a:latin typeface="Times New Roman" panose="02020603050405020304" pitchFamily="18" charset="0"/>
            </a:endParaRPr>
          </a:p>
        </p:txBody>
      </p:sp>
      <p:sp>
        <p:nvSpPr>
          <p:cNvPr id="176131" name="Rectangle 2"/>
          <p:cNvSpPr>
            <a:spLocks noGrp="1" noRot="1" noChangeAspect="1" noChangeArrowheads="1" noTextEdit="1"/>
          </p:cNvSpPr>
          <p:nvPr>
            <p:ph type="sldImg"/>
          </p:nvPr>
        </p:nvSpPr>
        <p:spPr>
          <a:xfrm>
            <a:off x="1135063" y="687388"/>
            <a:ext cx="4586287" cy="3440112"/>
          </a:xfrm>
          <a:ln/>
        </p:spPr>
      </p:sp>
      <p:sp>
        <p:nvSpPr>
          <p:cNvPr id="176132" name="Rectangle 3"/>
          <p:cNvSpPr>
            <a:spLocks noGrp="1" noChangeArrowheads="1"/>
          </p:cNvSpPr>
          <p:nvPr>
            <p:ph type="body" idx="1"/>
          </p:nvPr>
        </p:nvSpPr>
        <p:spPr>
          <a:xfrm>
            <a:off x="914400" y="4356100"/>
            <a:ext cx="5029200" cy="4127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85471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1A63635-A02B-4205-AF79-223F05048115}" type="slidenum">
              <a:rPr lang="en-US" sz="1200">
                <a:solidFill>
                  <a:srgbClr val="000000"/>
                </a:solidFill>
              </a:rPr>
              <a:pPr eaLnBrk="1" hangingPunct="1"/>
              <a:t>6</a:t>
            </a:fld>
            <a:endParaRPr lang="en-US" sz="1200" dirty="0">
              <a:solidFill>
                <a:srgbClr val="000000"/>
              </a:solidFill>
            </a:endParaRPr>
          </a:p>
        </p:txBody>
      </p:sp>
      <p:sp>
        <p:nvSpPr>
          <p:cNvPr id="177155" name="Rectangle 2"/>
          <p:cNvSpPr>
            <a:spLocks noGrp="1" noRot="1" noChangeAspect="1" noChangeArrowheads="1" noTextEdit="1"/>
          </p:cNvSpPr>
          <p:nvPr>
            <p:ph type="sldImg"/>
          </p:nvPr>
        </p:nvSpPr>
        <p:spPr>
          <a:xfrm>
            <a:off x="1135063" y="687388"/>
            <a:ext cx="4586287" cy="3440112"/>
          </a:xfrm>
          <a:ln/>
        </p:spPr>
      </p:sp>
      <p:sp>
        <p:nvSpPr>
          <p:cNvPr id="177156" name="Rectangle 3"/>
          <p:cNvSpPr>
            <a:spLocks noGrp="1" noChangeArrowheads="1"/>
          </p:cNvSpPr>
          <p:nvPr>
            <p:ph type="body" idx="1"/>
          </p:nvPr>
        </p:nvSpPr>
        <p:spPr>
          <a:xfrm>
            <a:off x="914400" y="4356100"/>
            <a:ext cx="5029200" cy="4127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Broad definitions</a:t>
            </a:r>
          </a:p>
          <a:p>
            <a:pPr eaLnBrk="1" hangingPunct="1"/>
            <a:r>
              <a:rPr lang="en-US" dirty="0"/>
              <a:t>Good for the profession because gives them great latitude in treating</a:t>
            </a:r>
          </a:p>
          <a:p>
            <a:pPr eaLnBrk="1" hangingPunct="1"/>
            <a:r>
              <a:rPr lang="en-US" dirty="0"/>
              <a:t>Describes many tools that they have</a:t>
            </a:r>
          </a:p>
        </p:txBody>
      </p:sp>
    </p:spTree>
    <p:extLst>
      <p:ext uri="{BB962C8B-B14F-4D97-AF65-F5344CB8AC3E}">
        <p14:creationId xmlns:p14="http://schemas.microsoft.com/office/powerpoint/2010/main" val="15542618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57416D4A-663D-4030-9729-C591F687CBA2}" type="slidenum">
              <a:rPr kumimoji="0" lang="en-US" altLang="en-US" sz="1200" b="0" i="0" u="none" strike="noStrike" kern="0" cap="none" spc="0" normalizeH="0" baseline="0" noProof="0" smtClean="0">
                <a:ln>
                  <a:noFill/>
                </a:ln>
                <a:solidFill>
                  <a:srgbClr val="000000"/>
                </a:solidFill>
                <a:effectLst/>
                <a:uLnTx/>
                <a:uFillTx/>
                <a:latin typeface="Times New Roman" panose="02020603050405020304" pitchFamily="18" charset="0"/>
              </a:rPr>
              <a:pPr marL="0" marR="0" lvl="0" indent="0" defTabSz="914400" eaLnBrk="1" fontAlgn="auto" latinLnBrk="0" hangingPunct="1">
                <a:lnSpc>
                  <a:spcPct val="100000"/>
                </a:lnSpc>
                <a:spcBef>
                  <a:spcPct val="0"/>
                </a:spcBef>
                <a:spcAft>
                  <a:spcPts val="0"/>
                </a:spcAft>
                <a:buClrTx/>
                <a:buSzTx/>
                <a:buFontTx/>
                <a:buNone/>
                <a:tabLst/>
                <a:defRPr/>
              </a:pPr>
              <a:t>32</a:t>
            </a:fld>
            <a:endParaRPr kumimoji="0" lang="en-US" altLang="en-US" sz="1200" b="0" i="0" u="none" strike="noStrike" kern="0" cap="none" spc="0" normalizeH="0" baseline="0" noProof="0" dirty="0">
              <a:ln>
                <a:noFill/>
              </a:ln>
              <a:solidFill>
                <a:srgbClr val="000000"/>
              </a:solidFill>
              <a:effectLst/>
              <a:uLnTx/>
              <a:uFillTx/>
              <a:latin typeface="Times New Roman" panose="02020603050405020304" pitchFamily="18" charset="0"/>
            </a:endParaRPr>
          </a:p>
        </p:txBody>
      </p:sp>
      <p:sp>
        <p:nvSpPr>
          <p:cNvPr id="178179" name="Rectangle 2"/>
          <p:cNvSpPr>
            <a:spLocks noGrp="1" noRot="1" noChangeAspect="1" noChangeArrowheads="1" noTextEdit="1"/>
          </p:cNvSpPr>
          <p:nvPr>
            <p:ph type="sldImg"/>
          </p:nvPr>
        </p:nvSpPr>
        <p:spPr>
          <a:xfrm>
            <a:off x="1135063" y="687388"/>
            <a:ext cx="4586287" cy="3440112"/>
          </a:xfrm>
          <a:ln/>
        </p:spPr>
      </p:sp>
      <p:sp>
        <p:nvSpPr>
          <p:cNvPr id="178180" name="Rectangle 3"/>
          <p:cNvSpPr>
            <a:spLocks noGrp="1" noChangeArrowheads="1"/>
          </p:cNvSpPr>
          <p:nvPr>
            <p:ph type="body" idx="1"/>
          </p:nvPr>
        </p:nvSpPr>
        <p:spPr>
          <a:xfrm>
            <a:off x="914400" y="4356100"/>
            <a:ext cx="5029200" cy="4127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2619770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2ADACC5F-ADBF-4BCE-A5FA-F9CA8E8C2F7D}" type="slidenum">
              <a:rPr kumimoji="0" lang="en-US" altLang="en-US" sz="1200" b="0" i="0" u="none" strike="noStrike" kern="0" cap="none" spc="0" normalizeH="0" baseline="0" noProof="0" smtClean="0">
                <a:ln>
                  <a:noFill/>
                </a:ln>
                <a:solidFill>
                  <a:srgbClr val="000000"/>
                </a:solidFill>
                <a:effectLst/>
                <a:uLnTx/>
                <a:uFillTx/>
                <a:latin typeface="Times New Roman" panose="02020603050405020304" pitchFamily="18" charset="0"/>
              </a:rPr>
              <a:pPr marL="0" marR="0" lvl="0" indent="0" defTabSz="914400" eaLnBrk="1" fontAlgn="auto" latinLnBrk="0" hangingPunct="1">
                <a:lnSpc>
                  <a:spcPct val="100000"/>
                </a:lnSpc>
                <a:spcBef>
                  <a:spcPct val="0"/>
                </a:spcBef>
                <a:spcAft>
                  <a:spcPts val="0"/>
                </a:spcAft>
                <a:buClrTx/>
                <a:buSzTx/>
                <a:buFontTx/>
                <a:buNone/>
                <a:tabLst/>
                <a:defRPr/>
              </a:pPr>
              <a:t>33</a:t>
            </a:fld>
            <a:endParaRPr kumimoji="0" lang="en-US" altLang="en-US" sz="1200" b="0" i="0" u="none" strike="noStrike" kern="0" cap="none" spc="0" normalizeH="0" baseline="0" noProof="0" dirty="0">
              <a:ln>
                <a:noFill/>
              </a:ln>
              <a:solidFill>
                <a:srgbClr val="000000"/>
              </a:solidFill>
              <a:effectLst/>
              <a:uLnTx/>
              <a:uFillTx/>
              <a:latin typeface="Times New Roman" panose="02020603050405020304" pitchFamily="18" charset="0"/>
            </a:endParaRPr>
          </a:p>
        </p:txBody>
      </p:sp>
      <p:sp>
        <p:nvSpPr>
          <p:cNvPr id="180227" name="Rectangle 2"/>
          <p:cNvSpPr>
            <a:spLocks noGrp="1" noRot="1" noChangeAspect="1" noChangeArrowheads="1" noTextEdit="1"/>
          </p:cNvSpPr>
          <p:nvPr>
            <p:ph type="sldImg"/>
          </p:nvPr>
        </p:nvSpPr>
        <p:spPr>
          <a:xfrm>
            <a:off x="1135063" y="687388"/>
            <a:ext cx="4586287" cy="3440112"/>
          </a:xfrm>
          <a:ln/>
        </p:spPr>
      </p:sp>
      <p:sp>
        <p:nvSpPr>
          <p:cNvPr id="180228" name="Rectangle 3"/>
          <p:cNvSpPr>
            <a:spLocks noGrp="1" noChangeArrowheads="1"/>
          </p:cNvSpPr>
          <p:nvPr>
            <p:ph type="body" idx="1"/>
          </p:nvPr>
        </p:nvSpPr>
        <p:spPr>
          <a:xfrm>
            <a:off x="914400" y="4356100"/>
            <a:ext cx="5029200" cy="4127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579123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1A63635-A02B-4205-AF79-223F05048115}" type="slidenum">
              <a:rPr lang="en-US" sz="1200">
                <a:solidFill>
                  <a:srgbClr val="000000"/>
                </a:solidFill>
              </a:rPr>
              <a:pPr eaLnBrk="1" hangingPunct="1"/>
              <a:t>7</a:t>
            </a:fld>
            <a:endParaRPr lang="en-US" sz="1200" dirty="0">
              <a:solidFill>
                <a:srgbClr val="000000"/>
              </a:solidFill>
            </a:endParaRPr>
          </a:p>
        </p:txBody>
      </p:sp>
      <p:sp>
        <p:nvSpPr>
          <p:cNvPr id="177155" name="Rectangle 2"/>
          <p:cNvSpPr>
            <a:spLocks noGrp="1" noRot="1" noChangeAspect="1" noChangeArrowheads="1" noTextEdit="1"/>
          </p:cNvSpPr>
          <p:nvPr>
            <p:ph type="sldImg"/>
          </p:nvPr>
        </p:nvSpPr>
        <p:spPr>
          <a:xfrm>
            <a:off x="1135063" y="687388"/>
            <a:ext cx="4586287" cy="3440112"/>
          </a:xfrm>
          <a:ln/>
        </p:spPr>
      </p:sp>
      <p:sp>
        <p:nvSpPr>
          <p:cNvPr id="177156" name="Rectangle 3"/>
          <p:cNvSpPr>
            <a:spLocks noGrp="1" noChangeArrowheads="1"/>
          </p:cNvSpPr>
          <p:nvPr>
            <p:ph type="body" idx="1"/>
          </p:nvPr>
        </p:nvSpPr>
        <p:spPr>
          <a:xfrm>
            <a:off x="914400" y="4356100"/>
            <a:ext cx="5029200" cy="4127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Broad definitions</a:t>
            </a:r>
          </a:p>
          <a:p>
            <a:pPr eaLnBrk="1" hangingPunct="1"/>
            <a:r>
              <a:rPr lang="en-US" dirty="0"/>
              <a:t>Good for the profession because gives them great latitude in treating</a:t>
            </a:r>
          </a:p>
          <a:p>
            <a:pPr eaLnBrk="1" hangingPunct="1"/>
            <a:r>
              <a:rPr lang="en-US" dirty="0"/>
              <a:t>Describes many tools that they have</a:t>
            </a:r>
          </a:p>
        </p:txBody>
      </p:sp>
    </p:spTree>
    <p:extLst>
      <p:ext uri="{BB962C8B-B14F-4D97-AF65-F5344CB8AC3E}">
        <p14:creationId xmlns:p14="http://schemas.microsoft.com/office/powerpoint/2010/main" val="1360578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1A63635-A02B-4205-AF79-223F05048115}" type="slidenum">
              <a:rPr lang="en-US" sz="1200">
                <a:solidFill>
                  <a:srgbClr val="000000"/>
                </a:solidFill>
              </a:rPr>
              <a:pPr eaLnBrk="1" hangingPunct="1"/>
              <a:t>8</a:t>
            </a:fld>
            <a:endParaRPr lang="en-US" sz="1200" dirty="0">
              <a:solidFill>
                <a:srgbClr val="000000"/>
              </a:solidFill>
            </a:endParaRPr>
          </a:p>
        </p:txBody>
      </p:sp>
      <p:sp>
        <p:nvSpPr>
          <p:cNvPr id="177155" name="Rectangle 2"/>
          <p:cNvSpPr>
            <a:spLocks noGrp="1" noRot="1" noChangeAspect="1" noChangeArrowheads="1" noTextEdit="1"/>
          </p:cNvSpPr>
          <p:nvPr>
            <p:ph type="sldImg"/>
          </p:nvPr>
        </p:nvSpPr>
        <p:spPr>
          <a:xfrm>
            <a:off x="1135063" y="687388"/>
            <a:ext cx="4586287" cy="3440112"/>
          </a:xfrm>
          <a:ln/>
        </p:spPr>
      </p:sp>
      <p:sp>
        <p:nvSpPr>
          <p:cNvPr id="177156" name="Rectangle 3"/>
          <p:cNvSpPr>
            <a:spLocks noGrp="1" noChangeArrowheads="1"/>
          </p:cNvSpPr>
          <p:nvPr>
            <p:ph type="body" idx="1"/>
          </p:nvPr>
        </p:nvSpPr>
        <p:spPr>
          <a:xfrm>
            <a:off x="914400" y="4356100"/>
            <a:ext cx="5029200" cy="4127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Broad definitions</a:t>
            </a:r>
          </a:p>
          <a:p>
            <a:pPr eaLnBrk="1" hangingPunct="1"/>
            <a:r>
              <a:rPr lang="en-US" dirty="0"/>
              <a:t>Good for the profession because gives them great latitude in treating</a:t>
            </a:r>
          </a:p>
          <a:p>
            <a:pPr eaLnBrk="1" hangingPunct="1"/>
            <a:r>
              <a:rPr lang="en-US" dirty="0"/>
              <a:t>Describes many tools that they have</a:t>
            </a:r>
          </a:p>
        </p:txBody>
      </p:sp>
    </p:spTree>
    <p:extLst>
      <p:ext uri="{BB962C8B-B14F-4D97-AF65-F5344CB8AC3E}">
        <p14:creationId xmlns:p14="http://schemas.microsoft.com/office/powerpoint/2010/main" val="39767189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1A63635-A02B-4205-AF79-223F05048115}" type="slidenum">
              <a:rPr lang="en-US" sz="1200">
                <a:solidFill>
                  <a:srgbClr val="000000"/>
                </a:solidFill>
              </a:rPr>
              <a:pPr eaLnBrk="1" hangingPunct="1"/>
              <a:t>9</a:t>
            </a:fld>
            <a:endParaRPr lang="en-US" sz="1200" dirty="0">
              <a:solidFill>
                <a:srgbClr val="000000"/>
              </a:solidFill>
            </a:endParaRPr>
          </a:p>
        </p:txBody>
      </p:sp>
      <p:sp>
        <p:nvSpPr>
          <p:cNvPr id="177155" name="Rectangle 2"/>
          <p:cNvSpPr>
            <a:spLocks noGrp="1" noRot="1" noChangeAspect="1" noChangeArrowheads="1" noTextEdit="1"/>
          </p:cNvSpPr>
          <p:nvPr>
            <p:ph type="sldImg"/>
          </p:nvPr>
        </p:nvSpPr>
        <p:spPr>
          <a:xfrm>
            <a:off x="1135063" y="687388"/>
            <a:ext cx="4586287" cy="3440112"/>
          </a:xfrm>
          <a:ln/>
        </p:spPr>
      </p:sp>
      <p:sp>
        <p:nvSpPr>
          <p:cNvPr id="177156" name="Rectangle 3"/>
          <p:cNvSpPr>
            <a:spLocks noGrp="1" noChangeArrowheads="1"/>
          </p:cNvSpPr>
          <p:nvPr>
            <p:ph type="body" idx="1"/>
          </p:nvPr>
        </p:nvSpPr>
        <p:spPr>
          <a:xfrm>
            <a:off x="914400" y="4356100"/>
            <a:ext cx="5029200" cy="4127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Broad definitions</a:t>
            </a:r>
          </a:p>
          <a:p>
            <a:pPr eaLnBrk="1" hangingPunct="1"/>
            <a:r>
              <a:rPr lang="en-US" dirty="0"/>
              <a:t>Good for the profession because gives them great latitude in treating</a:t>
            </a:r>
          </a:p>
          <a:p>
            <a:pPr eaLnBrk="1" hangingPunct="1"/>
            <a:r>
              <a:rPr lang="en-US" dirty="0"/>
              <a:t>Describes many tools that they have</a:t>
            </a:r>
          </a:p>
        </p:txBody>
      </p:sp>
    </p:spTree>
    <p:extLst>
      <p:ext uri="{BB962C8B-B14F-4D97-AF65-F5344CB8AC3E}">
        <p14:creationId xmlns:p14="http://schemas.microsoft.com/office/powerpoint/2010/main" val="2484797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1A63635-A02B-4205-AF79-223F05048115}" type="slidenum">
              <a:rPr lang="en-US" sz="1200">
                <a:solidFill>
                  <a:srgbClr val="000000"/>
                </a:solidFill>
              </a:rPr>
              <a:pPr eaLnBrk="1" hangingPunct="1"/>
              <a:t>10</a:t>
            </a:fld>
            <a:endParaRPr lang="en-US" sz="1200" dirty="0">
              <a:solidFill>
                <a:srgbClr val="000000"/>
              </a:solidFill>
            </a:endParaRPr>
          </a:p>
        </p:txBody>
      </p:sp>
      <p:sp>
        <p:nvSpPr>
          <p:cNvPr id="177155" name="Rectangle 2"/>
          <p:cNvSpPr>
            <a:spLocks noGrp="1" noRot="1" noChangeAspect="1" noChangeArrowheads="1" noTextEdit="1"/>
          </p:cNvSpPr>
          <p:nvPr>
            <p:ph type="sldImg"/>
          </p:nvPr>
        </p:nvSpPr>
        <p:spPr>
          <a:xfrm>
            <a:off x="1135063" y="687388"/>
            <a:ext cx="4586287" cy="3440112"/>
          </a:xfrm>
          <a:ln/>
        </p:spPr>
      </p:sp>
      <p:sp>
        <p:nvSpPr>
          <p:cNvPr id="177156" name="Rectangle 3"/>
          <p:cNvSpPr>
            <a:spLocks noGrp="1" noChangeArrowheads="1"/>
          </p:cNvSpPr>
          <p:nvPr>
            <p:ph type="body" idx="1"/>
          </p:nvPr>
        </p:nvSpPr>
        <p:spPr>
          <a:xfrm>
            <a:off x="914400" y="4356100"/>
            <a:ext cx="5029200" cy="4127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Broad definitions</a:t>
            </a:r>
          </a:p>
          <a:p>
            <a:pPr eaLnBrk="1" hangingPunct="1"/>
            <a:r>
              <a:rPr lang="en-US" dirty="0"/>
              <a:t>Good for the profession because gives them great latitude in treating</a:t>
            </a:r>
          </a:p>
          <a:p>
            <a:pPr eaLnBrk="1" hangingPunct="1"/>
            <a:r>
              <a:rPr lang="en-US" dirty="0"/>
              <a:t>Describes many tools that they have</a:t>
            </a:r>
          </a:p>
        </p:txBody>
      </p:sp>
    </p:spTree>
    <p:extLst>
      <p:ext uri="{BB962C8B-B14F-4D97-AF65-F5344CB8AC3E}">
        <p14:creationId xmlns:p14="http://schemas.microsoft.com/office/powerpoint/2010/main" val="2554700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EA32B4A-893F-4972-901C-0B341DFEE0A8}" type="slidenum">
              <a:rPr lang="en-US" sz="1200">
                <a:solidFill>
                  <a:srgbClr val="000000"/>
                </a:solidFill>
              </a:rPr>
              <a:pPr eaLnBrk="1" hangingPunct="1"/>
              <a:t>11</a:t>
            </a:fld>
            <a:endParaRPr lang="en-US" sz="1200" dirty="0">
              <a:solidFill>
                <a:srgbClr val="000000"/>
              </a:solidFill>
            </a:endParaRPr>
          </a:p>
        </p:txBody>
      </p:sp>
      <p:sp>
        <p:nvSpPr>
          <p:cNvPr id="188419" name="Rectangle 2"/>
          <p:cNvSpPr>
            <a:spLocks noGrp="1" noRot="1" noChangeAspect="1" noChangeArrowheads="1" noTextEdit="1"/>
          </p:cNvSpPr>
          <p:nvPr>
            <p:ph type="sldImg"/>
          </p:nvPr>
        </p:nvSpPr>
        <p:spPr>
          <a:ln/>
        </p:spPr>
      </p:sp>
      <p:sp>
        <p:nvSpPr>
          <p:cNvPr id="1884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73D39A3-B918-41C3-94BE-768106AF4FDF}" type="slidenum">
              <a:rPr lang="en-US" sz="1200">
                <a:solidFill>
                  <a:srgbClr val="000000"/>
                </a:solidFill>
              </a:rPr>
              <a:pPr eaLnBrk="1" hangingPunct="1"/>
              <a:t>12</a:t>
            </a:fld>
            <a:endParaRPr lang="en-US" sz="1200" dirty="0">
              <a:solidFill>
                <a:srgbClr val="000000"/>
              </a:solidFill>
            </a:endParaRPr>
          </a:p>
        </p:txBody>
      </p:sp>
      <p:sp>
        <p:nvSpPr>
          <p:cNvPr id="190467" name="Rectangle 2"/>
          <p:cNvSpPr>
            <a:spLocks noGrp="1" noRot="1" noChangeAspect="1" noChangeArrowheads="1" noTextEdit="1"/>
          </p:cNvSpPr>
          <p:nvPr>
            <p:ph type="sldImg"/>
          </p:nvPr>
        </p:nvSpPr>
        <p:spPr>
          <a:ln/>
        </p:spPr>
      </p:sp>
      <p:sp>
        <p:nvSpPr>
          <p:cNvPr id="1904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Tree>
    <p:extLst>
      <p:ext uri="{BB962C8B-B14F-4D97-AF65-F5344CB8AC3E}">
        <p14:creationId xmlns:p14="http://schemas.microsoft.com/office/powerpoint/2010/main" val="18677890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C05678FC-6AD5-40FA-B8E4-733A48F000A0}" type="slidenum">
              <a:rPr kumimoji="0" lang="en-US" altLang="en-US" sz="1200" b="0" i="0" u="none" strike="noStrike" kern="0" cap="none" spc="0" normalizeH="0" baseline="0" noProof="0" smtClean="0">
                <a:ln>
                  <a:noFill/>
                </a:ln>
                <a:solidFill>
                  <a:srgbClr val="000000"/>
                </a:solidFill>
                <a:effectLst/>
                <a:uLnTx/>
                <a:uFillTx/>
                <a:latin typeface="Times New Roman" panose="02020603050405020304" pitchFamily="18" charset="0"/>
              </a:rPr>
              <a:pPr marL="0" marR="0" lvl="0" indent="0" defTabSz="914400" eaLnBrk="1" fontAlgn="auto" latinLnBrk="0" hangingPunct="1">
                <a:lnSpc>
                  <a:spcPct val="100000"/>
                </a:lnSpc>
                <a:spcBef>
                  <a:spcPct val="0"/>
                </a:spcBef>
                <a:spcAft>
                  <a:spcPts val="0"/>
                </a:spcAft>
                <a:buClrTx/>
                <a:buSzTx/>
                <a:buFontTx/>
                <a:buNone/>
                <a:tabLst/>
                <a:defRPr/>
              </a:pPr>
              <a:t>21</a:t>
            </a:fld>
            <a:endParaRPr kumimoji="0" lang="en-US" altLang="en-US" sz="1200" b="0" i="0" u="none" strike="noStrike" kern="0" cap="none" spc="0" normalizeH="0" baseline="0" noProof="0" dirty="0">
              <a:ln>
                <a:noFill/>
              </a:ln>
              <a:solidFill>
                <a:srgbClr val="000000"/>
              </a:solidFill>
              <a:effectLst/>
              <a:uLnTx/>
              <a:uFillTx/>
              <a:latin typeface="Times New Roman" panose="02020603050405020304" pitchFamily="18" charset="0"/>
            </a:endParaRPr>
          </a:p>
        </p:txBody>
      </p:sp>
      <p:sp>
        <p:nvSpPr>
          <p:cNvPr id="155651" name="Rectangle 2"/>
          <p:cNvSpPr>
            <a:spLocks noGrp="1" noRot="1" noChangeAspect="1" noChangeArrowheads="1" noTextEdit="1"/>
          </p:cNvSpPr>
          <p:nvPr>
            <p:ph type="sldImg"/>
          </p:nvPr>
        </p:nvSpPr>
        <p:spPr>
          <a:xfrm>
            <a:off x="1135063" y="687388"/>
            <a:ext cx="4586287" cy="3440112"/>
          </a:xfrm>
          <a:ln/>
        </p:spPr>
      </p:sp>
      <p:sp>
        <p:nvSpPr>
          <p:cNvPr id="155652" name="Rectangle 3"/>
          <p:cNvSpPr>
            <a:spLocks noGrp="1" noChangeArrowheads="1"/>
          </p:cNvSpPr>
          <p:nvPr>
            <p:ph type="body" idx="1"/>
          </p:nvPr>
        </p:nvSpPr>
        <p:spPr>
          <a:xfrm>
            <a:off x="914400" y="4356100"/>
            <a:ext cx="5029200" cy="4127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09969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EE5C331D-8AA2-4DEA-8D6F-BE3156D077ED}" type="datetimeFigureOut">
              <a:rPr lang="en-US" smtClean="0"/>
              <a:t>11/5/2019</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7A939D0F-C1DB-4F62-93E0-EDF7996F426E}"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E5C331D-8AA2-4DEA-8D6F-BE3156D077ED}" type="datetimeFigureOut">
              <a:rPr lang="en-US" smtClean="0"/>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939D0F-C1DB-4F62-93E0-EDF7996F426E}"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E5C331D-8AA2-4DEA-8D6F-BE3156D077ED}" type="datetimeFigureOut">
              <a:rPr lang="en-US" smtClean="0"/>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939D0F-C1DB-4F62-93E0-EDF7996F426E}"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pPr>
              <a:defRPr/>
            </a:pPr>
            <a:endParaRPr lang="en-US" dirty="0">
              <a:solidFill>
                <a:srgbClr val="EEECE1">
                  <a:shade val="90000"/>
                </a:srgbClr>
              </a:solidFill>
            </a:endParaRPr>
          </a:p>
        </p:txBody>
      </p:sp>
      <p:sp>
        <p:nvSpPr>
          <p:cNvPr id="19" name="Footer Placeholder 18"/>
          <p:cNvSpPr>
            <a:spLocks noGrp="1"/>
          </p:cNvSpPr>
          <p:nvPr>
            <p:ph type="ftr" sz="quarter" idx="11"/>
          </p:nvPr>
        </p:nvSpPr>
        <p:spPr/>
        <p:txBody>
          <a:bodyPr/>
          <a:lstStyle/>
          <a:p>
            <a:pPr>
              <a:defRPr/>
            </a:pPr>
            <a:endParaRPr lang="en-US" dirty="0">
              <a:solidFill>
                <a:srgbClr val="EEECE1">
                  <a:shade val="90000"/>
                </a:srgbClr>
              </a:solidFill>
            </a:endParaRPr>
          </a:p>
        </p:txBody>
      </p:sp>
      <p:sp>
        <p:nvSpPr>
          <p:cNvPr id="27" name="Slide Number Placeholder 26"/>
          <p:cNvSpPr>
            <a:spLocks noGrp="1"/>
          </p:cNvSpPr>
          <p:nvPr>
            <p:ph type="sldNum" sz="quarter" idx="12"/>
          </p:nvPr>
        </p:nvSpPr>
        <p:spPr/>
        <p:txBody>
          <a:bodyPr/>
          <a:lstStyle/>
          <a:p>
            <a:pPr>
              <a:defRPr/>
            </a:pPr>
            <a:fld id="{C366B3BC-4E7F-4537-B1CD-3F26AC3902B3}" type="slidenum">
              <a:rPr lang="en-US" smtClean="0">
                <a:solidFill>
                  <a:srgbClr val="EEECE1">
                    <a:shade val="90000"/>
                  </a:srgbClr>
                </a:solidFill>
              </a:rPr>
              <a:pPr>
                <a:defRPr/>
              </a:pPr>
              <a:t>‹#›</a:t>
            </a:fld>
            <a:endParaRPr lang="en-US" dirty="0">
              <a:solidFill>
                <a:srgbClr val="EEECE1">
                  <a:shade val="90000"/>
                </a:srgbClr>
              </a:solidFill>
            </a:endParaRPr>
          </a:p>
        </p:txBody>
      </p:sp>
    </p:spTree>
    <p:extLst>
      <p:ext uri="{BB962C8B-B14F-4D97-AF65-F5344CB8AC3E}">
        <p14:creationId xmlns:p14="http://schemas.microsoft.com/office/powerpoint/2010/main" val="879737397"/>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dirty="0">
              <a:solidFill>
                <a:srgbClr val="1F497D">
                  <a:shade val="90000"/>
                </a:srgbClr>
              </a:solidFill>
            </a:endParaRPr>
          </a:p>
        </p:txBody>
      </p:sp>
      <p:sp>
        <p:nvSpPr>
          <p:cNvPr id="5" name="Footer Placeholder 4"/>
          <p:cNvSpPr>
            <a:spLocks noGrp="1"/>
          </p:cNvSpPr>
          <p:nvPr>
            <p:ph type="ftr" sz="quarter" idx="11"/>
          </p:nvPr>
        </p:nvSpPr>
        <p:spPr/>
        <p:txBody>
          <a:bodyPr/>
          <a:lstStyle/>
          <a:p>
            <a:pPr>
              <a:defRPr/>
            </a:pPr>
            <a:endParaRPr lang="en-US" dirty="0">
              <a:solidFill>
                <a:srgbClr val="1F497D">
                  <a:shade val="90000"/>
                </a:srgbClr>
              </a:solidFill>
            </a:endParaRPr>
          </a:p>
        </p:txBody>
      </p:sp>
      <p:sp>
        <p:nvSpPr>
          <p:cNvPr id="6" name="Slide Number Placeholder 5"/>
          <p:cNvSpPr>
            <a:spLocks noGrp="1"/>
          </p:cNvSpPr>
          <p:nvPr>
            <p:ph type="sldNum" sz="quarter" idx="12"/>
          </p:nvPr>
        </p:nvSpPr>
        <p:spPr/>
        <p:txBody>
          <a:bodyPr/>
          <a:lstStyle/>
          <a:p>
            <a:pPr>
              <a:defRPr/>
            </a:pPr>
            <a:fld id="{1C1046D7-8195-4E52-8648-95E2655BB5FB}" type="slidenum">
              <a:rPr lang="en-US" smtClean="0">
                <a:solidFill>
                  <a:srgbClr val="1F497D">
                    <a:shade val="90000"/>
                  </a:srgbClr>
                </a:solidFill>
              </a:rPr>
              <a:pPr>
                <a:defRPr/>
              </a:pPr>
              <a:t>‹#›</a:t>
            </a:fld>
            <a:endParaRPr lang="en-US" dirty="0">
              <a:solidFill>
                <a:srgbClr val="1F497D">
                  <a:shade val="90000"/>
                </a:srgbClr>
              </a:solidFill>
            </a:endParaRPr>
          </a:p>
        </p:txBody>
      </p:sp>
    </p:spTree>
    <p:extLst>
      <p:ext uri="{BB962C8B-B14F-4D97-AF65-F5344CB8AC3E}">
        <p14:creationId xmlns:p14="http://schemas.microsoft.com/office/powerpoint/2010/main" val="33082481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endParaRPr lang="en-US" dirty="0">
              <a:solidFill>
                <a:srgbClr val="EEECE1">
                  <a:shade val="90000"/>
                </a:srgbClr>
              </a:solidFill>
            </a:endParaRPr>
          </a:p>
        </p:txBody>
      </p:sp>
      <p:sp>
        <p:nvSpPr>
          <p:cNvPr id="5" name="Footer Placeholder 4"/>
          <p:cNvSpPr>
            <a:spLocks noGrp="1"/>
          </p:cNvSpPr>
          <p:nvPr>
            <p:ph type="ftr" sz="quarter" idx="11"/>
          </p:nvPr>
        </p:nvSpPr>
        <p:spPr/>
        <p:txBody>
          <a:bodyPr/>
          <a:lstStyle/>
          <a:p>
            <a:pPr>
              <a:defRPr/>
            </a:pPr>
            <a:endParaRPr lang="en-US" dirty="0">
              <a:solidFill>
                <a:srgbClr val="EEECE1">
                  <a:shade val="90000"/>
                </a:srgbClr>
              </a:solidFill>
            </a:endParaRPr>
          </a:p>
        </p:txBody>
      </p:sp>
      <p:sp>
        <p:nvSpPr>
          <p:cNvPr id="6" name="Slide Number Placeholder 5"/>
          <p:cNvSpPr>
            <a:spLocks noGrp="1"/>
          </p:cNvSpPr>
          <p:nvPr>
            <p:ph type="sldNum" sz="quarter" idx="12"/>
          </p:nvPr>
        </p:nvSpPr>
        <p:spPr/>
        <p:txBody>
          <a:bodyPr/>
          <a:lstStyle/>
          <a:p>
            <a:pPr>
              <a:defRPr/>
            </a:pPr>
            <a:fld id="{FF8DF1E9-DAB2-4C28-A842-0215A244B6AC}" type="slidenum">
              <a:rPr lang="en-US" smtClean="0">
                <a:solidFill>
                  <a:srgbClr val="EEECE1">
                    <a:shade val="90000"/>
                  </a:srgbClr>
                </a:solidFill>
              </a:rPr>
              <a:pPr>
                <a:defRPr/>
              </a:pPr>
              <a:t>‹#›</a:t>
            </a:fld>
            <a:endParaRPr lang="en-US" dirty="0">
              <a:solidFill>
                <a:srgbClr val="EEECE1">
                  <a:shade val="90000"/>
                </a:srgbClr>
              </a:solidFill>
            </a:endParaRPr>
          </a:p>
        </p:txBody>
      </p:sp>
    </p:spTree>
    <p:extLst>
      <p:ext uri="{BB962C8B-B14F-4D97-AF65-F5344CB8AC3E}">
        <p14:creationId xmlns:p14="http://schemas.microsoft.com/office/powerpoint/2010/main" val="1571263543"/>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dirty="0">
              <a:solidFill>
                <a:srgbClr val="1F497D">
                  <a:shade val="90000"/>
                </a:srgbClr>
              </a:solidFill>
            </a:endParaRPr>
          </a:p>
        </p:txBody>
      </p:sp>
      <p:sp>
        <p:nvSpPr>
          <p:cNvPr id="6" name="Footer Placeholder 5"/>
          <p:cNvSpPr>
            <a:spLocks noGrp="1"/>
          </p:cNvSpPr>
          <p:nvPr>
            <p:ph type="ftr" sz="quarter" idx="11"/>
          </p:nvPr>
        </p:nvSpPr>
        <p:spPr/>
        <p:txBody>
          <a:bodyPr/>
          <a:lstStyle/>
          <a:p>
            <a:pPr>
              <a:defRPr/>
            </a:pPr>
            <a:endParaRPr lang="en-US" dirty="0">
              <a:solidFill>
                <a:srgbClr val="1F497D">
                  <a:shade val="90000"/>
                </a:srgbClr>
              </a:solidFill>
            </a:endParaRPr>
          </a:p>
        </p:txBody>
      </p:sp>
      <p:sp>
        <p:nvSpPr>
          <p:cNvPr id="7" name="Slide Number Placeholder 6"/>
          <p:cNvSpPr>
            <a:spLocks noGrp="1"/>
          </p:cNvSpPr>
          <p:nvPr>
            <p:ph type="sldNum" sz="quarter" idx="12"/>
          </p:nvPr>
        </p:nvSpPr>
        <p:spPr/>
        <p:txBody>
          <a:bodyPr/>
          <a:lstStyle/>
          <a:p>
            <a:pPr>
              <a:defRPr/>
            </a:pPr>
            <a:fld id="{F2E2727D-7A35-4D4B-934B-833BFB99DAD3}" type="slidenum">
              <a:rPr lang="en-US" smtClean="0">
                <a:solidFill>
                  <a:srgbClr val="1F497D">
                    <a:shade val="90000"/>
                  </a:srgbClr>
                </a:solidFill>
              </a:rPr>
              <a:pPr>
                <a:defRPr/>
              </a:pPr>
              <a:t>‹#›</a:t>
            </a:fld>
            <a:endParaRPr lang="en-US" dirty="0">
              <a:solidFill>
                <a:srgbClr val="1F497D">
                  <a:shade val="90000"/>
                </a:srgbClr>
              </a:solidFill>
            </a:endParaRPr>
          </a:p>
        </p:txBody>
      </p:sp>
    </p:spTree>
    <p:extLst>
      <p:ext uri="{BB962C8B-B14F-4D97-AF65-F5344CB8AC3E}">
        <p14:creationId xmlns:p14="http://schemas.microsoft.com/office/powerpoint/2010/main" val="13872522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a:defRPr/>
            </a:pPr>
            <a:endParaRPr lang="en-US" dirty="0">
              <a:solidFill>
                <a:srgbClr val="1F497D">
                  <a:shade val="90000"/>
                </a:srgbClr>
              </a:solidFill>
            </a:endParaRPr>
          </a:p>
        </p:txBody>
      </p:sp>
      <p:sp>
        <p:nvSpPr>
          <p:cNvPr id="8" name="Footer Placeholder 7"/>
          <p:cNvSpPr>
            <a:spLocks noGrp="1"/>
          </p:cNvSpPr>
          <p:nvPr>
            <p:ph type="ftr" sz="quarter" idx="11"/>
          </p:nvPr>
        </p:nvSpPr>
        <p:spPr/>
        <p:txBody>
          <a:bodyPr/>
          <a:lstStyle/>
          <a:p>
            <a:pPr>
              <a:defRPr/>
            </a:pPr>
            <a:endParaRPr lang="en-US" dirty="0">
              <a:solidFill>
                <a:srgbClr val="1F497D">
                  <a:shade val="90000"/>
                </a:srgbClr>
              </a:solidFill>
            </a:endParaRPr>
          </a:p>
        </p:txBody>
      </p:sp>
      <p:sp>
        <p:nvSpPr>
          <p:cNvPr id="9" name="Slide Number Placeholder 8"/>
          <p:cNvSpPr>
            <a:spLocks noGrp="1"/>
          </p:cNvSpPr>
          <p:nvPr>
            <p:ph type="sldNum" sz="quarter" idx="12"/>
          </p:nvPr>
        </p:nvSpPr>
        <p:spPr/>
        <p:txBody>
          <a:bodyPr/>
          <a:lstStyle/>
          <a:p>
            <a:pPr>
              <a:defRPr/>
            </a:pPr>
            <a:fld id="{F92DBB9F-2756-4D04-B0B0-F551DB8E7825}" type="slidenum">
              <a:rPr lang="en-US" smtClean="0">
                <a:solidFill>
                  <a:srgbClr val="1F497D">
                    <a:shade val="90000"/>
                  </a:srgbClr>
                </a:solidFill>
              </a:rPr>
              <a:pPr>
                <a:defRPr/>
              </a:pPr>
              <a:t>‹#›</a:t>
            </a:fld>
            <a:endParaRPr lang="en-US" dirty="0">
              <a:solidFill>
                <a:srgbClr val="1F497D">
                  <a:shade val="90000"/>
                </a:srgbClr>
              </a:solidFill>
            </a:endParaRPr>
          </a:p>
        </p:txBody>
      </p:sp>
    </p:spTree>
    <p:extLst>
      <p:ext uri="{BB962C8B-B14F-4D97-AF65-F5344CB8AC3E}">
        <p14:creationId xmlns:p14="http://schemas.microsoft.com/office/powerpoint/2010/main" val="38013338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pPr>
              <a:defRPr/>
            </a:pPr>
            <a:endParaRPr lang="en-US" dirty="0">
              <a:solidFill>
                <a:srgbClr val="1F497D">
                  <a:shade val="90000"/>
                </a:srgbClr>
              </a:solidFill>
            </a:endParaRPr>
          </a:p>
        </p:txBody>
      </p:sp>
      <p:sp>
        <p:nvSpPr>
          <p:cNvPr id="4" name="Footer Placeholder 3"/>
          <p:cNvSpPr>
            <a:spLocks noGrp="1"/>
          </p:cNvSpPr>
          <p:nvPr>
            <p:ph type="ftr" sz="quarter" idx="11"/>
          </p:nvPr>
        </p:nvSpPr>
        <p:spPr/>
        <p:txBody>
          <a:bodyPr/>
          <a:lstStyle/>
          <a:p>
            <a:pPr>
              <a:defRPr/>
            </a:pPr>
            <a:endParaRPr lang="en-US" dirty="0">
              <a:solidFill>
                <a:srgbClr val="1F497D">
                  <a:shade val="90000"/>
                </a:srgbClr>
              </a:solidFill>
            </a:endParaRPr>
          </a:p>
        </p:txBody>
      </p:sp>
      <p:sp>
        <p:nvSpPr>
          <p:cNvPr id="5" name="Slide Number Placeholder 4"/>
          <p:cNvSpPr>
            <a:spLocks noGrp="1"/>
          </p:cNvSpPr>
          <p:nvPr>
            <p:ph type="sldNum" sz="quarter" idx="12"/>
          </p:nvPr>
        </p:nvSpPr>
        <p:spPr/>
        <p:txBody>
          <a:bodyPr/>
          <a:lstStyle/>
          <a:p>
            <a:pPr>
              <a:defRPr/>
            </a:pPr>
            <a:fld id="{2EF0735B-CA98-4C2B-BF62-C4E9C0BFF0D5}" type="slidenum">
              <a:rPr lang="en-US" smtClean="0">
                <a:solidFill>
                  <a:srgbClr val="1F497D">
                    <a:shade val="90000"/>
                  </a:srgbClr>
                </a:solidFill>
              </a:rPr>
              <a:pPr>
                <a:defRPr/>
              </a:pPr>
              <a:t>‹#›</a:t>
            </a:fld>
            <a:endParaRPr lang="en-US" dirty="0">
              <a:solidFill>
                <a:srgbClr val="1F497D">
                  <a:shade val="90000"/>
                </a:srgbClr>
              </a:solidFill>
            </a:endParaRPr>
          </a:p>
        </p:txBody>
      </p:sp>
    </p:spTree>
    <p:extLst>
      <p:ext uri="{BB962C8B-B14F-4D97-AF65-F5344CB8AC3E}">
        <p14:creationId xmlns:p14="http://schemas.microsoft.com/office/powerpoint/2010/main" val="17733288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solidFill>
                <a:srgbClr val="1F497D">
                  <a:shade val="90000"/>
                </a:srgbClr>
              </a:solidFill>
            </a:endParaRPr>
          </a:p>
        </p:txBody>
      </p:sp>
      <p:sp>
        <p:nvSpPr>
          <p:cNvPr id="3" name="Footer Placeholder 2"/>
          <p:cNvSpPr>
            <a:spLocks noGrp="1"/>
          </p:cNvSpPr>
          <p:nvPr>
            <p:ph type="ftr" sz="quarter" idx="11"/>
          </p:nvPr>
        </p:nvSpPr>
        <p:spPr/>
        <p:txBody>
          <a:bodyPr/>
          <a:lstStyle/>
          <a:p>
            <a:pPr>
              <a:defRPr/>
            </a:pPr>
            <a:endParaRPr lang="en-US" dirty="0">
              <a:solidFill>
                <a:srgbClr val="1F497D">
                  <a:shade val="90000"/>
                </a:srgbClr>
              </a:solidFill>
            </a:endParaRPr>
          </a:p>
        </p:txBody>
      </p:sp>
      <p:sp>
        <p:nvSpPr>
          <p:cNvPr id="4" name="Slide Number Placeholder 3"/>
          <p:cNvSpPr>
            <a:spLocks noGrp="1"/>
          </p:cNvSpPr>
          <p:nvPr>
            <p:ph type="sldNum" sz="quarter" idx="12"/>
          </p:nvPr>
        </p:nvSpPr>
        <p:spPr/>
        <p:txBody>
          <a:bodyPr/>
          <a:lstStyle/>
          <a:p>
            <a:pPr>
              <a:defRPr/>
            </a:pPr>
            <a:fld id="{71026D09-6071-4769-9959-8BDB393182E6}" type="slidenum">
              <a:rPr lang="en-US" smtClean="0">
                <a:solidFill>
                  <a:srgbClr val="1F497D">
                    <a:shade val="90000"/>
                  </a:srgbClr>
                </a:solidFill>
              </a:rPr>
              <a:pPr>
                <a:defRPr/>
              </a:pPr>
              <a:t>‹#›</a:t>
            </a:fld>
            <a:endParaRPr lang="en-US" dirty="0">
              <a:solidFill>
                <a:srgbClr val="1F497D">
                  <a:shade val="90000"/>
                </a:srgbClr>
              </a:solidFill>
            </a:endParaRPr>
          </a:p>
        </p:txBody>
      </p:sp>
    </p:spTree>
    <p:extLst>
      <p:ext uri="{BB962C8B-B14F-4D97-AF65-F5344CB8AC3E}">
        <p14:creationId xmlns:p14="http://schemas.microsoft.com/office/powerpoint/2010/main" val="24439476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dirty="0">
              <a:solidFill>
                <a:srgbClr val="1F497D">
                  <a:shade val="90000"/>
                </a:srgbClr>
              </a:solidFill>
            </a:endParaRPr>
          </a:p>
        </p:txBody>
      </p:sp>
      <p:sp>
        <p:nvSpPr>
          <p:cNvPr id="6" name="Footer Placeholder 5"/>
          <p:cNvSpPr>
            <a:spLocks noGrp="1"/>
          </p:cNvSpPr>
          <p:nvPr>
            <p:ph type="ftr" sz="quarter" idx="11"/>
          </p:nvPr>
        </p:nvSpPr>
        <p:spPr/>
        <p:txBody>
          <a:bodyPr/>
          <a:lstStyle/>
          <a:p>
            <a:pPr>
              <a:defRPr/>
            </a:pPr>
            <a:endParaRPr lang="en-US" dirty="0">
              <a:solidFill>
                <a:srgbClr val="1F497D">
                  <a:shade val="90000"/>
                </a:srgbClr>
              </a:solidFill>
            </a:endParaRPr>
          </a:p>
        </p:txBody>
      </p:sp>
      <p:sp>
        <p:nvSpPr>
          <p:cNvPr id="7" name="Slide Number Placeholder 6"/>
          <p:cNvSpPr>
            <a:spLocks noGrp="1"/>
          </p:cNvSpPr>
          <p:nvPr>
            <p:ph type="sldNum" sz="quarter" idx="12"/>
          </p:nvPr>
        </p:nvSpPr>
        <p:spPr/>
        <p:txBody>
          <a:bodyPr/>
          <a:lstStyle/>
          <a:p>
            <a:pPr>
              <a:defRPr/>
            </a:pPr>
            <a:fld id="{E529DE60-AEE1-4853-87AD-EF3A8BC197A9}" type="slidenum">
              <a:rPr lang="en-US" smtClean="0">
                <a:solidFill>
                  <a:srgbClr val="1F497D">
                    <a:shade val="90000"/>
                  </a:srgbClr>
                </a:solidFill>
              </a:rPr>
              <a:pPr>
                <a:defRPr/>
              </a:pPr>
              <a:t>‹#›</a:t>
            </a:fld>
            <a:endParaRPr lang="en-US" dirty="0">
              <a:solidFill>
                <a:srgbClr val="1F497D">
                  <a:shade val="90000"/>
                </a:srgbClr>
              </a:solidFill>
            </a:endParaRPr>
          </a:p>
        </p:txBody>
      </p:sp>
    </p:spTree>
    <p:extLst>
      <p:ext uri="{BB962C8B-B14F-4D97-AF65-F5344CB8AC3E}">
        <p14:creationId xmlns:p14="http://schemas.microsoft.com/office/powerpoint/2010/main" val="176590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E5C331D-8AA2-4DEA-8D6F-BE3156D077ED}" type="datetimeFigureOut">
              <a:rPr lang="en-US" smtClean="0"/>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939D0F-C1DB-4F62-93E0-EDF7996F426E}" type="slidenum">
              <a:rPr lang="en-US" smtClean="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pPr>
              <a:defRPr/>
            </a:pPr>
            <a:endParaRPr lang="en-US" dirty="0">
              <a:solidFill>
                <a:srgbClr val="1F497D">
                  <a:shade val="90000"/>
                </a:srgbClr>
              </a:solidFill>
            </a:endParaRPr>
          </a:p>
        </p:txBody>
      </p:sp>
      <p:sp>
        <p:nvSpPr>
          <p:cNvPr id="6" name="Footer Placeholder 5"/>
          <p:cNvSpPr>
            <a:spLocks noGrp="1"/>
          </p:cNvSpPr>
          <p:nvPr>
            <p:ph type="ftr" sz="quarter" idx="11"/>
          </p:nvPr>
        </p:nvSpPr>
        <p:spPr/>
        <p:txBody>
          <a:bodyPr/>
          <a:lstStyle/>
          <a:p>
            <a:pPr>
              <a:defRPr/>
            </a:pPr>
            <a:endParaRPr lang="en-US" dirty="0">
              <a:solidFill>
                <a:srgbClr val="1F497D">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pPr>
              <a:defRPr/>
            </a:pPr>
            <a:fld id="{825F56E9-8039-48F5-97A4-E035838C0EF4}" type="slidenum">
              <a:rPr lang="en-US" smtClean="0">
                <a:solidFill>
                  <a:srgbClr val="1F497D">
                    <a:shade val="90000"/>
                  </a:srgbClr>
                </a:solidFill>
              </a:rPr>
              <a:pPr>
                <a:defRPr/>
              </a:pPr>
              <a:t>‹#›</a:t>
            </a:fld>
            <a:endParaRPr lang="en-US" dirty="0">
              <a:solidFill>
                <a:srgbClr val="1F497D">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dirty="0">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dirty="0">
              <a:solidFill>
                <a:prstClr val="black"/>
              </a:solidFill>
            </a:endParaRPr>
          </a:p>
        </p:txBody>
      </p:sp>
    </p:spTree>
    <p:extLst>
      <p:ext uri="{BB962C8B-B14F-4D97-AF65-F5344CB8AC3E}">
        <p14:creationId xmlns:p14="http://schemas.microsoft.com/office/powerpoint/2010/main" val="41575729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dirty="0">
              <a:solidFill>
                <a:srgbClr val="1F497D">
                  <a:shade val="90000"/>
                </a:srgbClr>
              </a:solidFill>
            </a:endParaRPr>
          </a:p>
        </p:txBody>
      </p:sp>
      <p:sp>
        <p:nvSpPr>
          <p:cNvPr id="5" name="Footer Placeholder 4"/>
          <p:cNvSpPr>
            <a:spLocks noGrp="1"/>
          </p:cNvSpPr>
          <p:nvPr>
            <p:ph type="ftr" sz="quarter" idx="11"/>
          </p:nvPr>
        </p:nvSpPr>
        <p:spPr/>
        <p:txBody>
          <a:bodyPr/>
          <a:lstStyle/>
          <a:p>
            <a:pPr>
              <a:defRPr/>
            </a:pPr>
            <a:endParaRPr lang="en-US" dirty="0">
              <a:solidFill>
                <a:srgbClr val="1F497D">
                  <a:shade val="90000"/>
                </a:srgbClr>
              </a:solidFill>
            </a:endParaRPr>
          </a:p>
        </p:txBody>
      </p:sp>
      <p:sp>
        <p:nvSpPr>
          <p:cNvPr id="6" name="Slide Number Placeholder 5"/>
          <p:cNvSpPr>
            <a:spLocks noGrp="1"/>
          </p:cNvSpPr>
          <p:nvPr>
            <p:ph type="sldNum" sz="quarter" idx="12"/>
          </p:nvPr>
        </p:nvSpPr>
        <p:spPr/>
        <p:txBody>
          <a:bodyPr/>
          <a:lstStyle/>
          <a:p>
            <a:pPr>
              <a:defRPr/>
            </a:pPr>
            <a:fld id="{8F0064BC-BF51-4EDD-9592-355C54F92E5A}" type="slidenum">
              <a:rPr lang="en-US" smtClean="0">
                <a:solidFill>
                  <a:srgbClr val="1F497D">
                    <a:shade val="90000"/>
                  </a:srgbClr>
                </a:solidFill>
              </a:rPr>
              <a:pPr>
                <a:defRPr/>
              </a:pPr>
              <a:t>‹#›</a:t>
            </a:fld>
            <a:endParaRPr lang="en-US" dirty="0">
              <a:solidFill>
                <a:srgbClr val="1F497D">
                  <a:shade val="90000"/>
                </a:srgbClr>
              </a:solidFill>
            </a:endParaRPr>
          </a:p>
        </p:txBody>
      </p:sp>
    </p:spTree>
    <p:extLst>
      <p:ext uri="{BB962C8B-B14F-4D97-AF65-F5344CB8AC3E}">
        <p14:creationId xmlns:p14="http://schemas.microsoft.com/office/powerpoint/2010/main" val="30906390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dirty="0">
              <a:solidFill>
                <a:srgbClr val="1F497D">
                  <a:shade val="90000"/>
                </a:srgbClr>
              </a:solidFill>
            </a:endParaRPr>
          </a:p>
        </p:txBody>
      </p:sp>
      <p:sp>
        <p:nvSpPr>
          <p:cNvPr id="5" name="Footer Placeholder 4"/>
          <p:cNvSpPr>
            <a:spLocks noGrp="1"/>
          </p:cNvSpPr>
          <p:nvPr>
            <p:ph type="ftr" sz="quarter" idx="11"/>
          </p:nvPr>
        </p:nvSpPr>
        <p:spPr/>
        <p:txBody>
          <a:bodyPr/>
          <a:lstStyle/>
          <a:p>
            <a:pPr>
              <a:defRPr/>
            </a:pPr>
            <a:endParaRPr lang="en-US" dirty="0">
              <a:solidFill>
                <a:srgbClr val="1F497D">
                  <a:shade val="90000"/>
                </a:srgbClr>
              </a:solidFill>
            </a:endParaRPr>
          </a:p>
        </p:txBody>
      </p:sp>
      <p:sp>
        <p:nvSpPr>
          <p:cNvPr id="6" name="Slide Number Placeholder 5"/>
          <p:cNvSpPr>
            <a:spLocks noGrp="1"/>
          </p:cNvSpPr>
          <p:nvPr>
            <p:ph type="sldNum" sz="quarter" idx="12"/>
          </p:nvPr>
        </p:nvSpPr>
        <p:spPr/>
        <p:txBody>
          <a:bodyPr/>
          <a:lstStyle/>
          <a:p>
            <a:pPr>
              <a:defRPr/>
            </a:pPr>
            <a:fld id="{ECF6599C-3333-4D3F-91E3-3469440A840E}" type="slidenum">
              <a:rPr lang="en-US" smtClean="0">
                <a:solidFill>
                  <a:srgbClr val="1F497D">
                    <a:shade val="90000"/>
                  </a:srgbClr>
                </a:solidFill>
              </a:rPr>
              <a:pPr>
                <a:defRPr/>
              </a:pPr>
              <a:t>‹#›</a:t>
            </a:fld>
            <a:endParaRPr lang="en-US" dirty="0">
              <a:solidFill>
                <a:srgbClr val="1F497D">
                  <a:shade val="90000"/>
                </a:srgbClr>
              </a:solidFill>
            </a:endParaRPr>
          </a:p>
        </p:txBody>
      </p:sp>
    </p:spTree>
    <p:extLst>
      <p:ext uri="{BB962C8B-B14F-4D97-AF65-F5344CB8AC3E}">
        <p14:creationId xmlns:p14="http://schemas.microsoft.com/office/powerpoint/2010/main" val="20269443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lipArt Placeholder 2"/>
          <p:cNvSpPr>
            <a:spLocks noGrp="1"/>
          </p:cNvSpPr>
          <p:nvPr>
            <p:ph type="clipArt" sz="half" idx="1"/>
          </p:nvPr>
        </p:nvSpPr>
        <p:spPr>
          <a:xfrm>
            <a:off x="457200" y="1600200"/>
            <a:ext cx="4038600" cy="4525963"/>
          </a:xfrm>
        </p:spPr>
        <p:txBody>
          <a:bodyPr/>
          <a:lstStyle/>
          <a:p>
            <a:pPr lvl="0"/>
            <a:endParaRPr lang="en-US" noProof="0" dirty="0"/>
          </a:p>
        </p:txBody>
      </p:sp>
      <p:sp>
        <p:nvSpPr>
          <p:cNvPr id="4" name="Text Placeholder 3"/>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1F497D">
                  <a:shade val="90000"/>
                </a:srgbClr>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1F497D">
                  <a:shade val="90000"/>
                </a:srgbClr>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990694B-360C-475A-A97B-739AFC7BA46F}" type="slidenum">
              <a:rPr lang="en-US">
                <a:solidFill>
                  <a:srgbClr val="1F497D">
                    <a:shade val="90000"/>
                  </a:srgbClr>
                </a:solidFill>
              </a:rPr>
              <a:pPr>
                <a:defRPr/>
              </a:pPr>
              <a:t>‹#›</a:t>
            </a:fld>
            <a:endParaRPr lang="en-US" dirty="0">
              <a:solidFill>
                <a:srgbClr val="1F497D">
                  <a:shade val="90000"/>
                </a:srgbClr>
              </a:solidFill>
            </a:endParaRPr>
          </a:p>
        </p:txBody>
      </p:sp>
    </p:spTree>
    <p:extLst>
      <p:ext uri="{BB962C8B-B14F-4D97-AF65-F5344CB8AC3E}">
        <p14:creationId xmlns:p14="http://schemas.microsoft.com/office/powerpoint/2010/main" val="34981656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pPr>
              <a:defRPr/>
            </a:pPr>
            <a:endParaRPr lang="en-US" dirty="0">
              <a:solidFill>
                <a:srgbClr val="EEECE1">
                  <a:shade val="90000"/>
                </a:srgbClr>
              </a:solidFill>
            </a:endParaRPr>
          </a:p>
        </p:txBody>
      </p:sp>
      <p:sp>
        <p:nvSpPr>
          <p:cNvPr id="19" name="Footer Placeholder 18"/>
          <p:cNvSpPr>
            <a:spLocks noGrp="1"/>
          </p:cNvSpPr>
          <p:nvPr>
            <p:ph type="ftr" sz="quarter" idx="11"/>
          </p:nvPr>
        </p:nvSpPr>
        <p:spPr/>
        <p:txBody>
          <a:bodyPr/>
          <a:lstStyle/>
          <a:p>
            <a:pPr>
              <a:defRPr/>
            </a:pPr>
            <a:endParaRPr lang="en-US" dirty="0">
              <a:solidFill>
                <a:srgbClr val="EEECE1">
                  <a:shade val="90000"/>
                </a:srgbClr>
              </a:solidFill>
            </a:endParaRPr>
          </a:p>
        </p:txBody>
      </p:sp>
      <p:sp>
        <p:nvSpPr>
          <p:cNvPr id="27" name="Slide Number Placeholder 26"/>
          <p:cNvSpPr>
            <a:spLocks noGrp="1"/>
          </p:cNvSpPr>
          <p:nvPr>
            <p:ph type="sldNum" sz="quarter" idx="12"/>
          </p:nvPr>
        </p:nvSpPr>
        <p:spPr/>
        <p:txBody>
          <a:bodyPr/>
          <a:lstStyle/>
          <a:p>
            <a:pPr>
              <a:defRPr/>
            </a:pPr>
            <a:fld id="{C366B3BC-4E7F-4537-B1CD-3F26AC3902B3}" type="slidenum">
              <a:rPr lang="en-US" smtClean="0">
                <a:solidFill>
                  <a:srgbClr val="EEECE1">
                    <a:shade val="90000"/>
                  </a:srgbClr>
                </a:solidFill>
              </a:rPr>
              <a:pPr>
                <a:defRPr/>
              </a:pPr>
              <a:t>‹#›</a:t>
            </a:fld>
            <a:endParaRPr lang="en-US" dirty="0">
              <a:solidFill>
                <a:srgbClr val="EEECE1">
                  <a:shade val="90000"/>
                </a:srgbClr>
              </a:solidFill>
            </a:endParaRPr>
          </a:p>
        </p:txBody>
      </p:sp>
    </p:spTree>
    <p:extLst>
      <p:ext uri="{BB962C8B-B14F-4D97-AF65-F5344CB8AC3E}">
        <p14:creationId xmlns:p14="http://schemas.microsoft.com/office/powerpoint/2010/main" val="1923456357"/>
      </p:ext>
    </p:extLst>
  </p:cSld>
  <p:clrMapOvr>
    <a:overrideClrMapping bg1="dk1" tx1="lt1" bg2="dk2" tx2="lt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dirty="0">
              <a:solidFill>
                <a:srgbClr val="1F497D">
                  <a:shade val="90000"/>
                </a:srgbClr>
              </a:solidFill>
            </a:endParaRPr>
          </a:p>
        </p:txBody>
      </p:sp>
      <p:sp>
        <p:nvSpPr>
          <p:cNvPr id="5" name="Footer Placeholder 4"/>
          <p:cNvSpPr>
            <a:spLocks noGrp="1"/>
          </p:cNvSpPr>
          <p:nvPr>
            <p:ph type="ftr" sz="quarter" idx="11"/>
          </p:nvPr>
        </p:nvSpPr>
        <p:spPr/>
        <p:txBody>
          <a:bodyPr/>
          <a:lstStyle/>
          <a:p>
            <a:pPr>
              <a:defRPr/>
            </a:pPr>
            <a:endParaRPr lang="en-US" dirty="0">
              <a:solidFill>
                <a:srgbClr val="1F497D">
                  <a:shade val="90000"/>
                </a:srgbClr>
              </a:solidFill>
            </a:endParaRPr>
          </a:p>
        </p:txBody>
      </p:sp>
      <p:sp>
        <p:nvSpPr>
          <p:cNvPr id="6" name="Slide Number Placeholder 5"/>
          <p:cNvSpPr>
            <a:spLocks noGrp="1"/>
          </p:cNvSpPr>
          <p:nvPr>
            <p:ph type="sldNum" sz="quarter" idx="12"/>
          </p:nvPr>
        </p:nvSpPr>
        <p:spPr/>
        <p:txBody>
          <a:bodyPr/>
          <a:lstStyle/>
          <a:p>
            <a:pPr>
              <a:defRPr/>
            </a:pPr>
            <a:fld id="{1C1046D7-8195-4E52-8648-95E2655BB5FB}" type="slidenum">
              <a:rPr lang="en-US" smtClean="0">
                <a:solidFill>
                  <a:srgbClr val="1F497D">
                    <a:shade val="90000"/>
                  </a:srgbClr>
                </a:solidFill>
              </a:rPr>
              <a:pPr>
                <a:defRPr/>
              </a:pPr>
              <a:t>‹#›</a:t>
            </a:fld>
            <a:endParaRPr lang="en-US" dirty="0">
              <a:solidFill>
                <a:srgbClr val="1F497D">
                  <a:shade val="90000"/>
                </a:srgbClr>
              </a:solidFill>
            </a:endParaRPr>
          </a:p>
        </p:txBody>
      </p:sp>
    </p:spTree>
    <p:extLst>
      <p:ext uri="{BB962C8B-B14F-4D97-AF65-F5344CB8AC3E}">
        <p14:creationId xmlns:p14="http://schemas.microsoft.com/office/powerpoint/2010/main" val="10855973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endParaRPr lang="en-US" dirty="0">
              <a:solidFill>
                <a:srgbClr val="EEECE1">
                  <a:shade val="90000"/>
                </a:srgbClr>
              </a:solidFill>
            </a:endParaRPr>
          </a:p>
        </p:txBody>
      </p:sp>
      <p:sp>
        <p:nvSpPr>
          <p:cNvPr id="5" name="Footer Placeholder 4"/>
          <p:cNvSpPr>
            <a:spLocks noGrp="1"/>
          </p:cNvSpPr>
          <p:nvPr>
            <p:ph type="ftr" sz="quarter" idx="11"/>
          </p:nvPr>
        </p:nvSpPr>
        <p:spPr/>
        <p:txBody>
          <a:bodyPr/>
          <a:lstStyle/>
          <a:p>
            <a:pPr>
              <a:defRPr/>
            </a:pPr>
            <a:endParaRPr lang="en-US" dirty="0">
              <a:solidFill>
                <a:srgbClr val="EEECE1">
                  <a:shade val="90000"/>
                </a:srgbClr>
              </a:solidFill>
            </a:endParaRPr>
          </a:p>
        </p:txBody>
      </p:sp>
      <p:sp>
        <p:nvSpPr>
          <p:cNvPr id="6" name="Slide Number Placeholder 5"/>
          <p:cNvSpPr>
            <a:spLocks noGrp="1"/>
          </p:cNvSpPr>
          <p:nvPr>
            <p:ph type="sldNum" sz="quarter" idx="12"/>
          </p:nvPr>
        </p:nvSpPr>
        <p:spPr/>
        <p:txBody>
          <a:bodyPr/>
          <a:lstStyle/>
          <a:p>
            <a:pPr>
              <a:defRPr/>
            </a:pPr>
            <a:fld id="{FF8DF1E9-DAB2-4C28-A842-0215A244B6AC}" type="slidenum">
              <a:rPr lang="en-US" smtClean="0">
                <a:solidFill>
                  <a:srgbClr val="EEECE1">
                    <a:shade val="90000"/>
                  </a:srgbClr>
                </a:solidFill>
              </a:rPr>
              <a:pPr>
                <a:defRPr/>
              </a:pPr>
              <a:t>‹#›</a:t>
            </a:fld>
            <a:endParaRPr lang="en-US" dirty="0">
              <a:solidFill>
                <a:srgbClr val="EEECE1">
                  <a:shade val="90000"/>
                </a:srgbClr>
              </a:solidFill>
            </a:endParaRPr>
          </a:p>
        </p:txBody>
      </p:sp>
    </p:spTree>
    <p:extLst>
      <p:ext uri="{BB962C8B-B14F-4D97-AF65-F5344CB8AC3E}">
        <p14:creationId xmlns:p14="http://schemas.microsoft.com/office/powerpoint/2010/main" val="1932206797"/>
      </p:ext>
    </p:extLst>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dirty="0">
              <a:solidFill>
                <a:srgbClr val="1F497D">
                  <a:shade val="90000"/>
                </a:srgbClr>
              </a:solidFill>
            </a:endParaRPr>
          </a:p>
        </p:txBody>
      </p:sp>
      <p:sp>
        <p:nvSpPr>
          <p:cNvPr id="6" name="Footer Placeholder 5"/>
          <p:cNvSpPr>
            <a:spLocks noGrp="1"/>
          </p:cNvSpPr>
          <p:nvPr>
            <p:ph type="ftr" sz="quarter" idx="11"/>
          </p:nvPr>
        </p:nvSpPr>
        <p:spPr/>
        <p:txBody>
          <a:bodyPr/>
          <a:lstStyle/>
          <a:p>
            <a:pPr>
              <a:defRPr/>
            </a:pPr>
            <a:endParaRPr lang="en-US" dirty="0">
              <a:solidFill>
                <a:srgbClr val="1F497D">
                  <a:shade val="90000"/>
                </a:srgbClr>
              </a:solidFill>
            </a:endParaRPr>
          </a:p>
        </p:txBody>
      </p:sp>
      <p:sp>
        <p:nvSpPr>
          <p:cNvPr id="7" name="Slide Number Placeholder 6"/>
          <p:cNvSpPr>
            <a:spLocks noGrp="1"/>
          </p:cNvSpPr>
          <p:nvPr>
            <p:ph type="sldNum" sz="quarter" idx="12"/>
          </p:nvPr>
        </p:nvSpPr>
        <p:spPr/>
        <p:txBody>
          <a:bodyPr/>
          <a:lstStyle/>
          <a:p>
            <a:pPr>
              <a:defRPr/>
            </a:pPr>
            <a:fld id="{F2E2727D-7A35-4D4B-934B-833BFB99DAD3}" type="slidenum">
              <a:rPr lang="en-US" smtClean="0">
                <a:solidFill>
                  <a:srgbClr val="1F497D">
                    <a:shade val="90000"/>
                  </a:srgbClr>
                </a:solidFill>
              </a:rPr>
              <a:pPr>
                <a:defRPr/>
              </a:pPr>
              <a:t>‹#›</a:t>
            </a:fld>
            <a:endParaRPr lang="en-US" dirty="0">
              <a:solidFill>
                <a:srgbClr val="1F497D">
                  <a:shade val="90000"/>
                </a:srgbClr>
              </a:solidFill>
            </a:endParaRPr>
          </a:p>
        </p:txBody>
      </p:sp>
    </p:spTree>
    <p:extLst>
      <p:ext uri="{BB962C8B-B14F-4D97-AF65-F5344CB8AC3E}">
        <p14:creationId xmlns:p14="http://schemas.microsoft.com/office/powerpoint/2010/main" val="37095278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a:defRPr/>
            </a:pPr>
            <a:endParaRPr lang="en-US" dirty="0">
              <a:solidFill>
                <a:srgbClr val="1F497D">
                  <a:shade val="90000"/>
                </a:srgbClr>
              </a:solidFill>
            </a:endParaRPr>
          </a:p>
        </p:txBody>
      </p:sp>
      <p:sp>
        <p:nvSpPr>
          <p:cNvPr id="8" name="Footer Placeholder 7"/>
          <p:cNvSpPr>
            <a:spLocks noGrp="1"/>
          </p:cNvSpPr>
          <p:nvPr>
            <p:ph type="ftr" sz="quarter" idx="11"/>
          </p:nvPr>
        </p:nvSpPr>
        <p:spPr/>
        <p:txBody>
          <a:bodyPr/>
          <a:lstStyle/>
          <a:p>
            <a:pPr>
              <a:defRPr/>
            </a:pPr>
            <a:endParaRPr lang="en-US" dirty="0">
              <a:solidFill>
                <a:srgbClr val="1F497D">
                  <a:shade val="90000"/>
                </a:srgbClr>
              </a:solidFill>
            </a:endParaRPr>
          </a:p>
        </p:txBody>
      </p:sp>
      <p:sp>
        <p:nvSpPr>
          <p:cNvPr id="9" name="Slide Number Placeholder 8"/>
          <p:cNvSpPr>
            <a:spLocks noGrp="1"/>
          </p:cNvSpPr>
          <p:nvPr>
            <p:ph type="sldNum" sz="quarter" idx="12"/>
          </p:nvPr>
        </p:nvSpPr>
        <p:spPr/>
        <p:txBody>
          <a:bodyPr/>
          <a:lstStyle/>
          <a:p>
            <a:pPr>
              <a:defRPr/>
            </a:pPr>
            <a:fld id="{F92DBB9F-2756-4D04-B0B0-F551DB8E7825}" type="slidenum">
              <a:rPr lang="en-US" smtClean="0">
                <a:solidFill>
                  <a:srgbClr val="1F497D">
                    <a:shade val="90000"/>
                  </a:srgbClr>
                </a:solidFill>
              </a:rPr>
              <a:pPr>
                <a:defRPr/>
              </a:pPr>
              <a:t>‹#›</a:t>
            </a:fld>
            <a:endParaRPr lang="en-US" dirty="0">
              <a:solidFill>
                <a:srgbClr val="1F497D">
                  <a:shade val="90000"/>
                </a:srgbClr>
              </a:solidFill>
            </a:endParaRPr>
          </a:p>
        </p:txBody>
      </p:sp>
    </p:spTree>
    <p:extLst>
      <p:ext uri="{BB962C8B-B14F-4D97-AF65-F5344CB8AC3E}">
        <p14:creationId xmlns:p14="http://schemas.microsoft.com/office/powerpoint/2010/main" val="18662691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pPr>
              <a:defRPr/>
            </a:pPr>
            <a:endParaRPr lang="en-US" dirty="0">
              <a:solidFill>
                <a:srgbClr val="1F497D">
                  <a:shade val="90000"/>
                </a:srgbClr>
              </a:solidFill>
            </a:endParaRPr>
          </a:p>
        </p:txBody>
      </p:sp>
      <p:sp>
        <p:nvSpPr>
          <p:cNvPr id="4" name="Footer Placeholder 3"/>
          <p:cNvSpPr>
            <a:spLocks noGrp="1"/>
          </p:cNvSpPr>
          <p:nvPr>
            <p:ph type="ftr" sz="quarter" idx="11"/>
          </p:nvPr>
        </p:nvSpPr>
        <p:spPr/>
        <p:txBody>
          <a:bodyPr/>
          <a:lstStyle/>
          <a:p>
            <a:pPr>
              <a:defRPr/>
            </a:pPr>
            <a:endParaRPr lang="en-US" dirty="0">
              <a:solidFill>
                <a:srgbClr val="1F497D">
                  <a:shade val="90000"/>
                </a:srgbClr>
              </a:solidFill>
            </a:endParaRPr>
          </a:p>
        </p:txBody>
      </p:sp>
      <p:sp>
        <p:nvSpPr>
          <p:cNvPr id="5" name="Slide Number Placeholder 4"/>
          <p:cNvSpPr>
            <a:spLocks noGrp="1"/>
          </p:cNvSpPr>
          <p:nvPr>
            <p:ph type="sldNum" sz="quarter" idx="12"/>
          </p:nvPr>
        </p:nvSpPr>
        <p:spPr/>
        <p:txBody>
          <a:bodyPr/>
          <a:lstStyle/>
          <a:p>
            <a:pPr>
              <a:defRPr/>
            </a:pPr>
            <a:fld id="{2EF0735B-CA98-4C2B-BF62-C4E9C0BFF0D5}" type="slidenum">
              <a:rPr lang="en-US" smtClean="0">
                <a:solidFill>
                  <a:srgbClr val="1F497D">
                    <a:shade val="90000"/>
                  </a:srgbClr>
                </a:solidFill>
              </a:rPr>
              <a:pPr>
                <a:defRPr/>
              </a:pPr>
              <a:t>‹#›</a:t>
            </a:fld>
            <a:endParaRPr lang="en-US" dirty="0">
              <a:solidFill>
                <a:srgbClr val="1F497D">
                  <a:shade val="90000"/>
                </a:srgbClr>
              </a:solidFill>
            </a:endParaRPr>
          </a:p>
        </p:txBody>
      </p:sp>
    </p:spTree>
    <p:extLst>
      <p:ext uri="{BB962C8B-B14F-4D97-AF65-F5344CB8AC3E}">
        <p14:creationId xmlns:p14="http://schemas.microsoft.com/office/powerpoint/2010/main" val="932624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E5C331D-8AA2-4DEA-8D6F-BE3156D077ED}" type="datetimeFigureOut">
              <a:rPr lang="en-US" smtClean="0"/>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939D0F-C1DB-4F62-93E0-EDF7996F426E}"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solidFill>
                <a:srgbClr val="1F497D">
                  <a:shade val="90000"/>
                </a:srgbClr>
              </a:solidFill>
            </a:endParaRPr>
          </a:p>
        </p:txBody>
      </p:sp>
      <p:sp>
        <p:nvSpPr>
          <p:cNvPr id="3" name="Footer Placeholder 2"/>
          <p:cNvSpPr>
            <a:spLocks noGrp="1"/>
          </p:cNvSpPr>
          <p:nvPr>
            <p:ph type="ftr" sz="quarter" idx="11"/>
          </p:nvPr>
        </p:nvSpPr>
        <p:spPr/>
        <p:txBody>
          <a:bodyPr/>
          <a:lstStyle/>
          <a:p>
            <a:pPr>
              <a:defRPr/>
            </a:pPr>
            <a:endParaRPr lang="en-US" dirty="0">
              <a:solidFill>
                <a:srgbClr val="1F497D">
                  <a:shade val="90000"/>
                </a:srgbClr>
              </a:solidFill>
            </a:endParaRPr>
          </a:p>
        </p:txBody>
      </p:sp>
      <p:sp>
        <p:nvSpPr>
          <p:cNvPr id="4" name="Slide Number Placeholder 3"/>
          <p:cNvSpPr>
            <a:spLocks noGrp="1"/>
          </p:cNvSpPr>
          <p:nvPr>
            <p:ph type="sldNum" sz="quarter" idx="12"/>
          </p:nvPr>
        </p:nvSpPr>
        <p:spPr/>
        <p:txBody>
          <a:bodyPr/>
          <a:lstStyle/>
          <a:p>
            <a:pPr>
              <a:defRPr/>
            </a:pPr>
            <a:fld id="{71026D09-6071-4769-9959-8BDB393182E6}" type="slidenum">
              <a:rPr lang="en-US" smtClean="0">
                <a:solidFill>
                  <a:srgbClr val="1F497D">
                    <a:shade val="90000"/>
                  </a:srgbClr>
                </a:solidFill>
              </a:rPr>
              <a:pPr>
                <a:defRPr/>
              </a:pPr>
              <a:t>‹#›</a:t>
            </a:fld>
            <a:endParaRPr lang="en-US" dirty="0">
              <a:solidFill>
                <a:srgbClr val="1F497D">
                  <a:shade val="90000"/>
                </a:srgbClr>
              </a:solidFill>
            </a:endParaRPr>
          </a:p>
        </p:txBody>
      </p:sp>
    </p:spTree>
    <p:extLst>
      <p:ext uri="{BB962C8B-B14F-4D97-AF65-F5344CB8AC3E}">
        <p14:creationId xmlns:p14="http://schemas.microsoft.com/office/powerpoint/2010/main" val="22296001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dirty="0">
              <a:solidFill>
                <a:srgbClr val="1F497D">
                  <a:shade val="90000"/>
                </a:srgbClr>
              </a:solidFill>
            </a:endParaRPr>
          </a:p>
        </p:txBody>
      </p:sp>
      <p:sp>
        <p:nvSpPr>
          <p:cNvPr id="6" name="Footer Placeholder 5"/>
          <p:cNvSpPr>
            <a:spLocks noGrp="1"/>
          </p:cNvSpPr>
          <p:nvPr>
            <p:ph type="ftr" sz="quarter" idx="11"/>
          </p:nvPr>
        </p:nvSpPr>
        <p:spPr/>
        <p:txBody>
          <a:bodyPr/>
          <a:lstStyle/>
          <a:p>
            <a:pPr>
              <a:defRPr/>
            </a:pPr>
            <a:endParaRPr lang="en-US" dirty="0">
              <a:solidFill>
                <a:srgbClr val="1F497D">
                  <a:shade val="90000"/>
                </a:srgbClr>
              </a:solidFill>
            </a:endParaRPr>
          </a:p>
        </p:txBody>
      </p:sp>
      <p:sp>
        <p:nvSpPr>
          <p:cNvPr id="7" name="Slide Number Placeholder 6"/>
          <p:cNvSpPr>
            <a:spLocks noGrp="1"/>
          </p:cNvSpPr>
          <p:nvPr>
            <p:ph type="sldNum" sz="quarter" idx="12"/>
          </p:nvPr>
        </p:nvSpPr>
        <p:spPr/>
        <p:txBody>
          <a:bodyPr/>
          <a:lstStyle/>
          <a:p>
            <a:pPr>
              <a:defRPr/>
            </a:pPr>
            <a:fld id="{E529DE60-AEE1-4853-87AD-EF3A8BC197A9}" type="slidenum">
              <a:rPr lang="en-US" smtClean="0">
                <a:solidFill>
                  <a:srgbClr val="1F497D">
                    <a:shade val="90000"/>
                  </a:srgbClr>
                </a:solidFill>
              </a:rPr>
              <a:pPr>
                <a:defRPr/>
              </a:pPr>
              <a:t>‹#›</a:t>
            </a:fld>
            <a:endParaRPr lang="en-US" dirty="0">
              <a:solidFill>
                <a:srgbClr val="1F497D">
                  <a:shade val="90000"/>
                </a:srgbClr>
              </a:solidFill>
            </a:endParaRPr>
          </a:p>
        </p:txBody>
      </p:sp>
    </p:spTree>
    <p:extLst>
      <p:ext uri="{BB962C8B-B14F-4D97-AF65-F5344CB8AC3E}">
        <p14:creationId xmlns:p14="http://schemas.microsoft.com/office/powerpoint/2010/main" val="222373362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pPr>
              <a:defRPr/>
            </a:pPr>
            <a:endParaRPr lang="en-US" dirty="0">
              <a:solidFill>
                <a:srgbClr val="1F497D">
                  <a:shade val="90000"/>
                </a:srgbClr>
              </a:solidFill>
            </a:endParaRPr>
          </a:p>
        </p:txBody>
      </p:sp>
      <p:sp>
        <p:nvSpPr>
          <p:cNvPr id="6" name="Footer Placeholder 5"/>
          <p:cNvSpPr>
            <a:spLocks noGrp="1"/>
          </p:cNvSpPr>
          <p:nvPr>
            <p:ph type="ftr" sz="quarter" idx="11"/>
          </p:nvPr>
        </p:nvSpPr>
        <p:spPr/>
        <p:txBody>
          <a:bodyPr/>
          <a:lstStyle/>
          <a:p>
            <a:pPr>
              <a:defRPr/>
            </a:pPr>
            <a:endParaRPr lang="en-US" dirty="0">
              <a:solidFill>
                <a:srgbClr val="1F497D">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pPr>
              <a:defRPr/>
            </a:pPr>
            <a:fld id="{825F56E9-8039-48F5-97A4-E035838C0EF4}" type="slidenum">
              <a:rPr lang="en-US" smtClean="0">
                <a:solidFill>
                  <a:srgbClr val="1F497D">
                    <a:shade val="90000"/>
                  </a:srgbClr>
                </a:solidFill>
              </a:rPr>
              <a:pPr>
                <a:defRPr/>
              </a:pPr>
              <a:t>‹#›</a:t>
            </a:fld>
            <a:endParaRPr lang="en-US" dirty="0">
              <a:solidFill>
                <a:srgbClr val="1F497D">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dirty="0">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dirty="0">
              <a:solidFill>
                <a:prstClr val="black"/>
              </a:solidFill>
            </a:endParaRPr>
          </a:p>
        </p:txBody>
      </p:sp>
    </p:spTree>
    <p:extLst>
      <p:ext uri="{BB962C8B-B14F-4D97-AF65-F5344CB8AC3E}">
        <p14:creationId xmlns:p14="http://schemas.microsoft.com/office/powerpoint/2010/main" val="138107916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dirty="0">
              <a:solidFill>
                <a:srgbClr val="1F497D">
                  <a:shade val="90000"/>
                </a:srgbClr>
              </a:solidFill>
            </a:endParaRPr>
          </a:p>
        </p:txBody>
      </p:sp>
      <p:sp>
        <p:nvSpPr>
          <p:cNvPr id="5" name="Footer Placeholder 4"/>
          <p:cNvSpPr>
            <a:spLocks noGrp="1"/>
          </p:cNvSpPr>
          <p:nvPr>
            <p:ph type="ftr" sz="quarter" idx="11"/>
          </p:nvPr>
        </p:nvSpPr>
        <p:spPr/>
        <p:txBody>
          <a:bodyPr/>
          <a:lstStyle/>
          <a:p>
            <a:pPr>
              <a:defRPr/>
            </a:pPr>
            <a:endParaRPr lang="en-US" dirty="0">
              <a:solidFill>
                <a:srgbClr val="1F497D">
                  <a:shade val="90000"/>
                </a:srgbClr>
              </a:solidFill>
            </a:endParaRPr>
          </a:p>
        </p:txBody>
      </p:sp>
      <p:sp>
        <p:nvSpPr>
          <p:cNvPr id="6" name="Slide Number Placeholder 5"/>
          <p:cNvSpPr>
            <a:spLocks noGrp="1"/>
          </p:cNvSpPr>
          <p:nvPr>
            <p:ph type="sldNum" sz="quarter" idx="12"/>
          </p:nvPr>
        </p:nvSpPr>
        <p:spPr/>
        <p:txBody>
          <a:bodyPr/>
          <a:lstStyle/>
          <a:p>
            <a:pPr>
              <a:defRPr/>
            </a:pPr>
            <a:fld id="{8F0064BC-BF51-4EDD-9592-355C54F92E5A}" type="slidenum">
              <a:rPr lang="en-US" smtClean="0">
                <a:solidFill>
                  <a:srgbClr val="1F497D">
                    <a:shade val="90000"/>
                  </a:srgbClr>
                </a:solidFill>
              </a:rPr>
              <a:pPr>
                <a:defRPr/>
              </a:pPr>
              <a:t>‹#›</a:t>
            </a:fld>
            <a:endParaRPr lang="en-US" dirty="0">
              <a:solidFill>
                <a:srgbClr val="1F497D">
                  <a:shade val="90000"/>
                </a:srgbClr>
              </a:solidFill>
            </a:endParaRPr>
          </a:p>
        </p:txBody>
      </p:sp>
    </p:spTree>
    <p:extLst>
      <p:ext uri="{BB962C8B-B14F-4D97-AF65-F5344CB8AC3E}">
        <p14:creationId xmlns:p14="http://schemas.microsoft.com/office/powerpoint/2010/main" val="144831272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dirty="0">
              <a:solidFill>
                <a:srgbClr val="1F497D">
                  <a:shade val="90000"/>
                </a:srgbClr>
              </a:solidFill>
            </a:endParaRPr>
          </a:p>
        </p:txBody>
      </p:sp>
      <p:sp>
        <p:nvSpPr>
          <p:cNvPr id="5" name="Footer Placeholder 4"/>
          <p:cNvSpPr>
            <a:spLocks noGrp="1"/>
          </p:cNvSpPr>
          <p:nvPr>
            <p:ph type="ftr" sz="quarter" idx="11"/>
          </p:nvPr>
        </p:nvSpPr>
        <p:spPr/>
        <p:txBody>
          <a:bodyPr/>
          <a:lstStyle/>
          <a:p>
            <a:pPr>
              <a:defRPr/>
            </a:pPr>
            <a:endParaRPr lang="en-US" dirty="0">
              <a:solidFill>
                <a:srgbClr val="1F497D">
                  <a:shade val="90000"/>
                </a:srgbClr>
              </a:solidFill>
            </a:endParaRPr>
          </a:p>
        </p:txBody>
      </p:sp>
      <p:sp>
        <p:nvSpPr>
          <p:cNvPr id="6" name="Slide Number Placeholder 5"/>
          <p:cNvSpPr>
            <a:spLocks noGrp="1"/>
          </p:cNvSpPr>
          <p:nvPr>
            <p:ph type="sldNum" sz="quarter" idx="12"/>
          </p:nvPr>
        </p:nvSpPr>
        <p:spPr/>
        <p:txBody>
          <a:bodyPr/>
          <a:lstStyle/>
          <a:p>
            <a:pPr>
              <a:defRPr/>
            </a:pPr>
            <a:fld id="{ECF6599C-3333-4D3F-91E3-3469440A840E}" type="slidenum">
              <a:rPr lang="en-US" smtClean="0">
                <a:solidFill>
                  <a:srgbClr val="1F497D">
                    <a:shade val="90000"/>
                  </a:srgbClr>
                </a:solidFill>
              </a:rPr>
              <a:pPr>
                <a:defRPr/>
              </a:pPr>
              <a:t>‹#›</a:t>
            </a:fld>
            <a:endParaRPr lang="en-US" dirty="0">
              <a:solidFill>
                <a:srgbClr val="1F497D">
                  <a:shade val="90000"/>
                </a:srgbClr>
              </a:solidFill>
            </a:endParaRPr>
          </a:p>
        </p:txBody>
      </p:sp>
    </p:spTree>
    <p:extLst>
      <p:ext uri="{BB962C8B-B14F-4D97-AF65-F5344CB8AC3E}">
        <p14:creationId xmlns:p14="http://schemas.microsoft.com/office/powerpoint/2010/main" val="60930051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lipArt Placeholder 2"/>
          <p:cNvSpPr>
            <a:spLocks noGrp="1"/>
          </p:cNvSpPr>
          <p:nvPr>
            <p:ph type="clipArt" sz="half" idx="1"/>
          </p:nvPr>
        </p:nvSpPr>
        <p:spPr>
          <a:xfrm>
            <a:off x="457200" y="1600200"/>
            <a:ext cx="4038600" cy="4525963"/>
          </a:xfrm>
        </p:spPr>
        <p:txBody>
          <a:bodyPr/>
          <a:lstStyle/>
          <a:p>
            <a:pPr lvl="0"/>
            <a:endParaRPr lang="en-US" noProof="0" dirty="0"/>
          </a:p>
        </p:txBody>
      </p:sp>
      <p:sp>
        <p:nvSpPr>
          <p:cNvPr id="4" name="Text Placeholder 3"/>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1F497D">
                  <a:shade val="90000"/>
                </a:srgbClr>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1F497D">
                  <a:shade val="90000"/>
                </a:srgbClr>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990694B-360C-475A-A97B-739AFC7BA46F}" type="slidenum">
              <a:rPr lang="en-US">
                <a:solidFill>
                  <a:srgbClr val="1F497D">
                    <a:shade val="90000"/>
                  </a:srgbClr>
                </a:solidFill>
              </a:rPr>
              <a:pPr>
                <a:defRPr/>
              </a:pPr>
              <a:t>‹#›</a:t>
            </a:fld>
            <a:endParaRPr lang="en-US" dirty="0">
              <a:solidFill>
                <a:srgbClr val="1F497D">
                  <a:shade val="90000"/>
                </a:srgbClr>
              </a:solidFill>
            </a:endParaRPr>
          </a:p>
        </p:txBody>
      </p:sp>
    </p:spTree>
    <p:extLst>
      <p:ext uri="{BB962C8B-B14F-4D97-AF65-F5344CB8AC3E}">
        <p14:creationId xmlns:p14="http://schemas.microsoft.com/office/powerpoint/2010/main" val="385767652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EE5C331D-8AA2-4DEA-8D6F-BE3156D077ED}" type="datetimeFigureOut">
              <a:rPr lang="en-US" smtClean="0">
                <a:solidFill>
                  <a:srgbClr val="DBF5F9">
                    <a:shade val="90000"/>
                  </a:srgbClr>
                </a:solidFill>
              </a:rPr>
              <a:pPr/>
              <a:t>11/5/2019</a:t>
            </a:fld>
            <a:endParaRPr lang="en-US" dirty="0">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dirty="0">
              <a:solidFill>
                <a:srgbClr val="DBF5F9">
                  <a:shade val="90000"/>
                </a:srgbClr>
              </a:solidFill>
            </a:endParaRPr>
          </a:p>
        </p:txBody>
      </p:sp>
      <p:sp>
        <p:nvSpPr>
          <p:cNvPr id="27" name="Slide Number Placeholder 26"/>
          <p:cNvSpPr>
            <a:spLocks noGrp="1"/>
          </p:cNvSpPr>
          <p:nvPr>
            <p:ph type="sldNum" sz="quarter" idx="12"/>
          </p:nvPr>
        </p:nvSpPr>
        <p:spPr/>
        <p:txBody>
          <a:bodyPr/>
          <a:lstStyle/>
          <a:p>
            <a:fld id="{7A939D0F-C1DB-4F62-93E0-EDF7996F426E}" type="slidenum">
              <a:rPr lang="en-US" smtClean="0">
                <a:solidFill>
                  <a:srgbClr val="DBF5F9">
                    <a:shade val="90000"/>
                  </a:srgbClr>
                </a:solidFill>
              </a:rPr>
              <a:pPr/>
              <a:t>‹#›</a:t>
            </a:fld>
            <a:endParaRPr lang="en-US" dirty="0">
              <a:solidFill>
                <a:srgbClr val="DBF5F9">
                  <a:shade val="90000"/>
                </a:srgbClr>
              </a:solidFill>
            </a:endParaRPr>
          </a:p>
        </p:txBody>
      </p:sp>
    </p:spTree>
    <p:extLst>
      <p:ext uri="{BB962C8B-B14F-4D97-AF65-F5344CB8AC3E}">
        <p14:creationId xmlns:p14="http://schemas.microsoft.com/office/powerpoint/2010/main" val="1336949377"/>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E5C331D-8AA2-4DEA-8D6F-BE3156D077ED}" type="datetimeFigureOut">
              <a:rPr lang="en-US" smtClean="0">
                <a:solidFill>
                  <a:srgbClr val="04617B">
                    <a:shade val="90000"/>
                  </a:srgbClr>
                </a:solidFill>
              </a:rPr>
              <a:pPr/>
              <a:t>11/5/2019</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7A939D0F-C1DB-4F62-93E0-EDF7996F426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87079919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E5C331D-8AA2-4DEA-8D6F-BE3156D077ED}" type="datetimeFigureOut">
              <a:rPr lang="en-US" smtClean="0">
                <a:solidFill>
                  <a:srgbClr val="DBF5F9">
                    <a:shade val="90000"/>
                  </a:srgbClr>
                </a:solidFill>
              </a:rPr>
              <a:pPr/>
              <a:t>11/5/2019</a:t>
            </a:fld>
            <a:endParaRPr lang="en-US" dirty="0">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DBF5F9">
                  <a:shade val="90000"/>
                </a:srgbClr>
              </a:solidFill>
            </a:endParaRPr>
          </a:p>
        </p:txBody>
      </p:sp>
      <p:sp>
        <p:nvSpPr>
          <p:cNvPr id="6" name="Slide Number Placeholder 5"/>
          <p:cNvSpPr>
            <a:spLocks noGrp="1"/>
          </p:cNvSpPr>
          <p:nvPr>
            <p:ph type="sldNum" sz="quarter" idx="12"/>
          </p:nvPr>
        </p:nvSpPr>
        <p:spPr/>
        <p:txBody>
          <a:bodyPr/>
          <a:lstStyle/>
          <a:p>
            <a:fld id="{7A939D0F-C1DB-4F62-93E0-EDF7996F426E}" type="slidenum">
              <a:rPr lang="en-US" smtClean="0">
                <a:solidFill>
                  <a:srgbClr val="DBF5F9">
                    <a:shade val="90000"/>
                  </a:srgbClr>
                </a:solidFill>
              </a:rPr>
              <a:pPr/>
              <a:t>‹#›</a:t>
            </a:fld>
            <a:endParaRPr lang="en-US" dirty="0">
              <a:solidFill>
                <a:srgbClr val="DBF5F9">
                  <a:shade val="90000"/>
                </a:srgbClr>
              </a:solidFill>
            </a:endParaRPr>
          </a:p>
        </p:txBody>
      </p:sp>
    </p:spTree>
    <p:extLst>
      <p:ext uri="{BB962C8B-B14F-4D97-AF65-F5344CB8AC3E}">
        <p14:creationId xmlns:p14="http://schemas.microsoft.com/office/powerpoint/2010/main" val="152216702"/>
      </p:ext>
    </p:extLst>
  </p:cSld>
  <p:clrMapOvr>
    <a:overrideClrMapping bg1="dk1" tx1="lt1" bg2="dk2" tx2="lt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E5C331D-8AA2-4DEA-8D6F-BE3156D077ED}" type="datetimeFigureOut">
              <a:rPr lang="en-US" smtClean="0">
                <a:solidFill>
                  <a:srgbClr val="04617B">
                    <a:shade val="90000"/>
                  </a:srgbClr>
                </a:solidFill>
              </a:rPr>
              <a:pPr/>
              <a:t>11/5/2019</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7A939D0F-C1DB-4F62-93E0-EDF7996F426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2724874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E5C331D-8AA2-4DEA-8D6F-BE3156D077ED}" type="datetimeFigureOut">
              <a:rPr lang="en-US" smtClean="0"/>
              <a:t>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939D0F-C1DB-4F62-93E0-EDF7996F426E}" type="slidenum">
              <a:rPr lang="en-US" smtClean="0"/>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E5C331D-8AA2-4DEA-8D6F-BE3156D077ED}" type="datetimeFigureOut">
              <a:rPr lang="en-US" smtClean="0">
                <a:solidFill>
                  <a:srgbClr val="04617B">
                    <a:shade val="90000"/>
                  </a:srgbClr>
                </a:solidFill>
              </a:rPr>
              <a:pPr/>
              <a:t>11/5/2019</a:t>
            </a:fld>
            <a:endParaRPr lang="en-US" dirty="0">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dirty="0">
              <a:solidFill>
                <a:srgbClr val="04617B">
                  <a:shade val="90000"/>
                </a:srgbClr>
              </a:solidFill>
            </a:endParaRPr>
          </a:p>
        </p:txBody>
      </p:sp>
      <p:sp>
        <p:nvSpPr>
          <p:cNvPr id="9" name="Slide Number Placeholder 8"/>
          <p:cNvSpPr>
            <a:spLocks noGrp="1"/>
          </p:cNvSpPr>
          <p:nvPr>
            <p:ph type="sldNum" sz="quarter" idx="12"/>
          </p:nvPr>
        </p:nvSpPr>
        <p:spPr/>
        <p:txBody>
          <a:bodyPr/>
          <a:lstStyle/>
          <a:p>
            <a:fld id="{7A939D0F-C1DB-4F62-93E0-EDF7996F426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298641170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EE5C331D-8AA2-4DEA-8D6F-BE3156D077ED}" type="datetimeFigureOut">
              <a:rPr lang="en-US" smtClean="0">
                <a:solidFill>
                  <a:srgbClr val="04617B">
                    <a:shade val="90000"/>
                  </a:srgbClr>
                </a:solidFill>
              </a:rPr>
              <a:pPr/>
              <a:t>11/5/2019</a:t>
            </a:fld>
            <a:endParaRPr lang="en-US" dirty="0">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dirty="0">
              <a:solidFill>
                <a:srgbClr val="04617B">
                  <a:shade val="90000"/>
                </a:srgbClr>
              </a:solidFill>
            </a:endParaRPr>
          </a:p>
        </p:txBody>
      </p:sp>
      <p:sp>
        <p:nvSpPr>
          <p:cNvPr id="5" name="Slide Number Placeholder 4"/>
          <p:cNvSpPr>
            <a:spLocks noGrp="1"/>
          </p:cNvSpPr>
          <p:nvPr>
            <p:ph type="sldNum" sz="quarter" idx="12"/>
          </p:nvPr>
        </p:nvSpPr>
        <p:spPr/>
        <p:txBody>
          <a:bodyPr/>
          <a:lstStyle/>
          <a:p>
            <a:fld id="{7A939D0F-C1DB-4F62-93E0-EDF7996F426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231840015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5C331D-8AA2-4DEA-8D6F-BE3156D077ED}" type="datetimeFigureOut">
              <a:rPr lang="en-US" smtClean="0">
                <a:solidFill>
                  <a:srgbClr val="04617B">
                    <a:shade val="90000"/>
                  </a:srgbClr>
                </a:solidFill>
              </a:rPr>
              <a:pPr/>
              <a:t>11/5/2019</a:t>
            </a:fld>
            <a:endParaRPr lang="en-US" dirty="0">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dirty="0">
              <a:solidFill>
                <a:srgbClr val="04617B">
                  <a:shade val="90000"/>
                </a:srgbClr>
              </a:solidFill>
            </a:endParaRPr>
          </a:p>
        </p:txBody>
      </p:sp>
      <p:sp>
        <p:nvSpPr>
          <p:cNvPr id="4" name="Slide Number Placeholder 3"/>
          <p:cNvSpPr>
            <a:spLocks noGrp="1"/>
          </p:cNvSpPr>
          <p:nvPr>
            <p:ph type="sldNum" sz="quarter" idx="12"/>
          </p:nvPr>
        </p:nvSpPr>
        <p:spPr/>
        <p:txBody>
          <a:bodyPr/>
          <a:lstStyle/>
          <a:p>
            <a:fld id="{7A939D0F-C1DB-4F62-93E0-EDF7996F426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250732504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E5C331D-8AA2-4DEA-8D6F-BE3156D077ED}" type="datetimeFigureOut">
              <a:rPr lang="en-US" smtClean="0">
                <a:solidFill>
                  <a:srgbClr val="04617B">
                    <a:shade val="90000"/>
                  </a:srgbClr>
                </a:solidFill>
              </a:rPr>
              <a:pPr/>
              <a:t>11/5/2019</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7A939D0F-C1DB-4F62-93E0-EDF7996F426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205247160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EE5C331D-8AA2-4DEA-8D6F-BE3156D077ED}" type="datetimeFigureOut">
              <a:rPr lang="en-US" smtClean="0">
                <a:solidFill>
                  <a:srgbClr val="04617B">
                    <a:shade val="90000"/>
                  </a:srgbClr>
                </a:solidFill>
              </a:rPr>
              <a:pPr/>
              <a:t>11/5/2019</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dirty="0">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7A939D0F-C1DB-4F62-93E0-EDF7996F426E}" type="slidenum">
              <a:rPr lang="en-US" smtClean="0">
                <a:solidFill>
                  <a:srgbClr val="04617B">
                    <a:shade val="90000"/>
                  </a:srgbClr>
                </a:solidFill>
              </a:rPr>
              <a:pPr/>
              <a:t>‹#›</a:t>
            </a:fld>
            <a:endParaRPr lang="en-US" dirty="0">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Tree>
    <p:extLst>
      <p:ext uri="{BB962C8B-B14F-4D97-AF65-F5344CB8AC3E}">
        <p14:creationId xmlns:p14="http://schemas.microsoft.com/office/powerpoint/2010/main" val="69350804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E5C331D-8AA2-4DEA-8D6F-BE3156D077ED}" type="datetimeFigureOut">
              <a:rPr lang="en-US" smtClean="0">
                <a:solidFill>
                  <a:srgbClr val="04617B">
                    <a:shade val="90000"/>
                  </a:srgbClr>
                </a:solidFill>
              </a:rPr>
              <a:pPr/>
              <a:t>11/5/2019</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7A939D0F-C1DB-4F62-93E0-EDF7996F426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113412938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E5C331D-8AA2-4DEA-8D6F-BE3156D077ED}" type="datetimeFigureOut">
              <a:rPr lang="en-US" smtClean="0">
                <a:solidFill>
                  <a:srgbClr val="04617B">
                    <a:shade val="90000"/>
                  </a:srgbClr>
                </a:solidFill>
              </a:rPr>
              <a:pPr/>
              <a:t>11/5/2019</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7A939D0F-C1DB-4F62-93E0-EDF7996F426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623383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E5C331D-8AA2-4DEA-8D6F-BE3156D077ED}" type="datetimeFigureOut">
              <a:rPr lang="en-US" smtClean="0"/>
              <a:t>11/5/2019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A939D0F-C1DB-4F62-93E0-EDF7996F426E}"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EE5C331D-8AA2-4DEA-8D6F-BE3156D077ED}" type="datetimeFigureOut">
              <a:rPr lang="en-US" smtClean="0"/>
              <a:t>11/5/2019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A939D0F-C1DB-4F62-93E0-EDF7996F426E}"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5C331D-8AA2-4DEA-8D6F-BE3156D077ED}" type="datetimeFigureOut">
              <a:rPr lang="en-US" smtClean="0"/>
              <a:t>11/5/2019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A939D0F-C1DB-4F62-93E0-EDF7996F426E}"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E5C331D-8AA2-4DEA-8D6F-BE3156D077ED}" type="datetimeFigureOut">
              <a:rPr lang="en-US" smtClean="0"/>
              <a:t>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939D0F-C1DB-4F62-93E0-EDF7996F426E}"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EE5C331D-8AA2-4DEA-8D6F-BE3156D077ED}" type="datetimeFigureOut">
              <a:rPr lang="en-US" smtClean="0"/>
              <a:t>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7A939D0F-C1DB-4F62-93E0-EDF7996F426E}"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E5C331D-8AA2-4DEA-8D6F-BE3156D077ED}" type="datetimeFigureOut">
              <a:rPr lang="en-US" smtClean="0"/>
              <a:t>11/5/2019</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A939D0F-C1DB-4F62-93E0-EDF7996F426E}"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dirty="0">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dirty="0">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en-US" dirty="0">
              <a:solidFill>
                <a:srgbClr val="1F497D">
                  <a:shade val="90000"/>
                </a:srgbClr>
              </a:solidFill>
              <a:latin typeface="Book Antiqua" pitchFamily="18" charset="0"/>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en-US" dirty="0">
              <a:solidFill>
                <a:srgbClr val="1F497D">
                  <a:shade val="90000"/>
                </a:srgbClr>
              </a:solidFill>
              <a:latin typeface="Book Antiqua" pitchFamily="18" charset="0"/>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fontAlgn="base">
              <a:spcBef>
                <a:spcPct val="0"/>
              </a:spcBef>
              <a:spcAft>
                <a:spcPct val="0"/>
              </a:spcAft>
              <a:defRPr/>
            </a:pPr>
            <a:fld id="{2406417C-E835-4B35-8B05-59264BE2D9D8}" type="slidenum">
              <a:rPr lang="en-US" smtClean="0">
                <a:solidFill>
                  <a:srgbClr val="1F497D">
                    <a:shade val="90000"/>
                  </a:srgbClr>
                </a:solidFill>
                <a:latin typeface="Book Antiqua" pitchFamily="18" charset="0"/>
              </a:rPr>
              <a:pPr fontAlgn="base">
                <a:spcBef>
                  <a:spcPct val="0"/>
                </a:spcBef>
                <a:spcAft>
                  <a:spcPct val="0"/>
                </a:spcAft>
                <a:defRPr/>
              </a:pPr>
              <a:t>‹#›</a:t>
            </a:fld>
            <a:endParaRPr lang="en-US" dirty="0">
              <a:solidFill>
                <a:srgbClr val="1F497D">
                  <a:shade val="90000"/>
                </a:srgbClr>
              </a:solidFill>
              <a:latin typeface="Book Antiqua" pitchFamily="18" charset="0"/>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dirty="0">
                <a:solidFill>
                  <a:prstClr val="black"/>
                </a:solidFill>
                <a:latin typeface="Book Antiqua" pitchFamily="18"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dirty="0">
                <a:solidFill>
                  <a:prstClr val="black"/>
                </a:solidFill>
                <a:latin typeface="Book Antiqua" pitchFamily="18" charset="0"/>
              </a:endParaRPr>
            </a:p>
          </p:txBody>
        </p:sp>
      </p:grpSp>
    </p:spTree>
    <p:extLst>
      <p:ext uri="{BB962C8B-B14F-4D97-AF65-F5344CB8AC3E}">
        <p14:creationId xmlns:p14="http://schemas.microsoft.com/office/powerpoint/2010/main" val="17950002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dirty="0">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dirty="0">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en-US" dirty="0">
              <a:solidFill>
                <a:srgbClr val="1F497D">
                  <a:shade val="90000"/>
                </a:srgbClr>
              </a:solidFill>
              <a:latin typeface="Book Antiqua" pitchFamily="18" charset="0"/>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en-US" dirty="0">
              <a:solidFill>
                <a:srgbClr val="1F497D">
                  <a:shade val="90000"/>
                </a:srgbClr>
              </a:solidFill>
              <a:latin typeface="Book Antiqua" pitchFamily="18" charset="0"/>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fontAlgn="base">
              <a:spcBef>
                <a:spcPct val="0"/>
              </a:spcBef>
              <a:spcAft>
                <a:spcPct val="0"/>
              </a:spcAft>
              <a:defRPr/>
            </a:pPr>
            <a:fld id="{2406417C-E835-4B35-8B05-59264BE2D9D8}" type="slidenum">
              <a:rPr lang="en-US" smtClean="0">
                <a:solidFill>
                  <a:srgbClr val="1F497D">
                    <a:shade val="90000"/>
                  </a:srgbClr>
                </a:solidFill>
                <a:latin typeface="Book Antiqua" pitchFamily="18" charset="0"/>
              </a:rPr>
              <a:pPr fontAlgn="base">
                <a:spcBef>
                  <a:spcPct val="0"/>
                </a:spcBef>
                <a:spcAft>
                  <a:spcPct val="0"/>
                </a:spcAft>
                <a:defRPr/>
              </a:pPr>
              <a:t>‹#›</a:t>
            </a:fld>
            <a:endParaRPr lang="en-US" dirty="0">
              <a:solidFill>
                <a:srgbClr val="1F497D">
                  <a:shade val="90000"/>
                </a:srgbClr>
              </a:solidFill>
              <a:latin typeface="Book Antiqua" pitchFamily="18" charset="0"/>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dirty="0">
                <a:solidFill>
                  <a:prstClr val="black"/>
                </a:solidFill>
                <a:latin typeface="Book Antiqua" pitchFamily="18"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dirty="0">
                <a:solidFill>
                  <a:prstClr val="black"/>
                </a:solidFill>
                <a:latin typeface="Book Antiqua" pitchFamily="18" charset="0"/>
              </a:endParaRPr>
            </a:p>
          </p:txBody>
        </p:sp>
      </p:grpSp>
    </p:spTree>
    <p:extLst>
      <p:ext uri="{BB962C8B-B14F-4D97-AF65-F5344CB8AC3E}">
        <p14:creationId xmlns:p14="http://schemas.microsoft.com/office/powerpoint/2010/main" val="71362119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E5C331D-8AA2-4DEA-8D6F-BE3156D077ED}" type="datetimeFigureOut">
              <a:rPr lang="en-US" smtClean="0">
                <a:solidFill>
                  <a:srgbClr val="04617B">
                    <a:shade val="90000"/>
                  </a:srgbClr>
                </a:solidFill>
              </a:rPr>
              <a:pPr/>
              <a:t>11/5/2019</a:t>
            </a:fld>
            <a:endParaRPr lang="en-US" dirty="0">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A939D0F-C1DB-4F62-93E0-EDF7996F426E}" type="slidenum">
              <a:rPr lang="en-US" smtClean="0">
                <a:solidFill>
                  <a:srgbClr val="04617B">
                    <a:shade val="90000"/>
                  </a:srgbClr>
                </a:solidFill>
              </a:rPr>
              <a:pPr/>
              <a:t>‹#›</a:t>
            </a:fld>
            <a:endParaRPr lang="en-US" dirty="0">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grpSp>
    </p:spTree>
    <p:extLst>
      <p:ext uri="{BB962C8B-B14F-4D97-AF65-F5344CB8AC3E}">
        <p14:creationId xmlns:p14="http://schemas.microsoft.com/office/powerpoint/2010/main" val="2920059710"/>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docs.legis.wisconsin.gov/document/statutes/448.01(9)(a)"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docs.legis.wisconsin.gov/document/statutes/448.01(2)"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3482" y="762000"/>
            <a:ext cx="7851648" cy="3200400"/>
          </a:xfrm>
        </p:spPr>
        <p:txBody>
          <a:bodyPr>
            <a:noAutofit/>
          </a:bodyPr>
          <a:lstStyle/>
          <a:p>
            <a:pPr algn="ctr"/>
            <a:br>
              <a:rPr lang="en-US" sz="5400" dirty="0"/>
            </a:br>
            <a:br>
              <a:rPr lang="en-US" sz="5400" dirty="0"/>
            </a:br>
            <a:br>
              <a:rPr lang="en-US" sz="5400" dirty="0"/>
            </a:br>
            <a:r>
              <a:rPr lang="en-US" sz="5400" dirty="0"/>
              <a:t>2019</a:t>
            </a:r>
            <a:br>
              <a:rPr lang="en-US" sz="5400" dirty="0"/>
            </a:br>
            <a:r>
              <a:rPr lang="en-US" sz="5400" dirty="0"/>
              <a:t>Homeopathic Practice</a:t>
            </a:r>
            <a:br>
              <a:rPr lang="en-US" sz="5400" dirty="0"/>
            </a:br>
            <a:r>
              <a:rPr lang="en-US" sz="5400" dirty="0"/>
              <a:t>and State Laws</a:t>
            </a:r>
            <a:br>
              <a:rPr lang="en-US" sz="5400" dirty="0"/>
            </a:br>
            <a:endParaRPr lang="en-US" sz="5400" dirty="0"/>
          </a:p>
        </p:txBody>
      </p:sp>
      <p:sp>
        <p:nvSpPr>
          <p:cNvPr id="3" name="Subtitle 2"/>
          <p:cNvSpPr>
            <a:spLocks noGrp="1"/>
          </p:cNvSpPr>
          <p:nvPr>
            <p:ph type="subTitle" idx="1"/>
          </p:nvPr>
        </p:nvSpPr>
        <p:spPr>
          <a:xfrm>
            <a:off x="609600" y="4114800"/>
            <a:ext cx="7854696" cy="1752600"/>
          </a:xfrm>
        </p:spPr>
        <p:txBody>
          <a:bodyPr/>
          <a:lstStyle/>
          <a:p>
            <a:r>
              <a:rPr lang="en-US" b="1" dirty="0">
                <a:solidFill>
                  <a:srgbClr val="C00000"/>
                </a:solidFill>
                <a:effectLst>
                  <a:outerShdw blurRad="38100" dist="38100" dir="2700000" algn="tl">
                    <a:srgbClr val="000000">
                      <a:alpha val="43137"/>
                    </a:srgbClr>
                  </a:outerShdw>
                </a:effectLst>
              </a:rPr>
              <a:t>Diane Miller JD</a:t>
            </a:r>
          </a:p>
          <a:p>
            <a:r>
              <a:rPr lang="en-US" b="1" dirty="0">
                <a:solidFill>
                  <a:srgbClr val="C00000"/>
                </a:solidFill>
                <a:effectLst>
                  <a:outerShdw blurRad="38100" dist="38100" dir="2700000" algn="tl">
                    <a:srgbClr val="000000">
                      <a:alpha val="43137"/>
                    </a:srgbClr>
                  </a:outerShdw>
                </a:effectLst>
              </a:rPr>
              <a:t>Director of Law and Public Policy</a:t>
            </a:r>
          </a:p>
          <a:p>
            <a:r>
              <a:rPr lang="en-US" b="1" dirty="0">
                <a:solidFill>
                  <a:srgbClr val="C00000"/>
                </a:solidFill>
                <a:effectLst>
                  <a:outerShdw blurRad="38100" dist="38100" dir="2700000" algn="tl">
                    <a:srgbClr val="000000">
                      <a:alpha val="43137"/>
                    </a:srgbClr>
                  </a:outerShdw>
                </a:effectLst>
              </a:rPr>
              <a:t>National Health Freedom Coalition</a:t>
            </a:r>
          </a:p>
          <a:p>
            <a:endParaRPr lang="en-US" dirty="0"/>
          </a:p>
        </p:txBody>
      </p:sp>
    </p:spTree>
    <p:extLst>
      <p:ext uri="{BB962C8B-B14F-4D97-AF65-F5344CB8AC3E}">
        <p14:creationId xmlns:p14="http://schemas.microsoft.com/office/powerpoint/2010/main" val="1798923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1186" name="Rectangle 2"/>
          <p:cNvSpPr>
            <a:spLocks noGrp="1" noChangeArrowheads="1"/>
          </p:cNvSpPr>
          <p:nvPr>
            <p:ph type="title"/>
          </p:nvPr>
        </p:nvSpPr>
        <p:spPr>
          <a:xfrm>
            <a:off x="391551" y="388331"/>
            <a:ext cx="8153400" cy="1700748"/>
          </a:xfrm>
        </p:spPr>
        <p:txBody>
          <a:bodyPr>
            <a:normAutofit/>
          </a:bodyPr>
          <a:lstStyle/>
          <a:p>
            <a:pPr algn="ctr" eaLnBrk="1" hangingPunct="1">
              <a:defRPr/>
            </a:pPr>
            <a:r>
              <a:rPr lang="en-US" sz="5300" b="1" dirty="0">
                <a:solidFill>
                  <a:srgbClr val="C00000"/>
                </a:solidFill>
                <a:effectLst>
                  <a:outerShdw blurRad="38100" dist="38100" dir="2700000" algn="tl">
                    <a:srgbClr val="000000"/>
                  </a:outerShdw>
                </a:effectLst>
                <a:cs typeface="Times New Roman" pitchFamily="18" charset="0"/>
              </a:rPr>
              <a:t>Massachusetts Bill </a:t>
            </a:r>
            <a:br>
              <a:rPr lang="en-US" sz="4800" b="1" dirty="0">
                <a:solidFill>
                  <a:srgbClr val="C00000"/>
                </a:solidFill>
                <a:effectLst>
                  <a:outerShdw blurRad="38100" dist="38100" dir="2700000" algn="tl">
                    <a:srgbClr val="000000"/>
                  </a:outerShdw>
                </a:effectLst>
                <a:cs typeface="Times New Roman" pitchFamily="18" charset="0"/>
              </a:rPr>
            </a:br>
            <a:r>
              <a:rPr lang="en-US" sz="4000" b="1" dirty="0">
                <a:solidFill>
                  <a:srgbClr val="C00000"/>
                </a:solidFill>
                <a:effectLst>
                  <a:outerShdw blurRad="38100" dist="38100" dir="2700000" algn="tl">
                    <a:srgbClr val="000000"/>
                  </a:outerShdw>
                </a:effectLst>
                <a:cs typeface="Times New Roman" pitchFamily="18" charset="0"/>
              </a:rPr>
              <a:t>to Get Broader Exemptions</a:t>
            </a:r>
            <a:endParaRPr lang="en-US" sz="4800" b="1" dirty="0">
              <a:solidFill>
                <a:srgbClr val="C00000"/>
              </a:solidFill>
              <a:effectLst>
                <a:outerShdw blurRad="38100" dist="38100" dir="2700000" algn="tl">
                  <a:srgbClr val="000000"/>
                </a:outerShdw>
              </a:effectLst>
              <a:cs typeface="Times New Roman" pitchFamily="18" charset="0"/>
            </a:endParaRPr>
          </a:p>
        </p:txBody>
      </p:sp>
      <p:sp>
        <p:nvSpPr>
          <p:cNvPr id="93187" name="Rectangle 3"/>
          <p:cNvSpPr>
            <a:spLocks noGrp="1" noChangeArrowheads="1"/>
          </p:cNvSpPr>
          <p:nvPr>
            <p:ph idx="1"/>
          </p:nvPr>
        </p:nvSpPr>
        <p:spPr>
          <a:xfrm>
            <a:off x="685800" y="2500532"/>
            <a:ext cx="7859151" cy="4128867"/>
          </a:xfrm>
        </p:spPr>
        <p:txBody>
          <a:bodyPr>
            <a:normAutofit/>
          </a:bodyPr>
          <a:lstStyle/>
          <a:p>
            <a:pPr marL="0" indent="0" algn="ctr">
              <a:buNone/>
            </a:pPr>
            <a:r>
              <a:rPr lang="en-US" sz="3200" b="1" dirty="0">
                <a:solidFill>
                  <a:srgbClr val="002060"/>
                </a:solidFill>
              </a:rPr>
              <a:t>H.3660 </a:t>
            </a:r>
          </a:p>
          <a:p>
            <a:pPr marL="0" indent="0" algn="ctr">
              <a:buNone/>
            </a:pPr>
            <a:r>
              <a:rPr lang="en-US" sz="2000" b="1" dirty="0">
                <a:solidFill>
                  <a:srgbClr val="C00000"/>
                </a:solidFill>
              </a:rPr>
              <a:t>Representative John Lawn, Jr</a:t>
            </a:r>
            <a:r>
              <a:rPr lang="en-US" sz="2000" b="1" dirty="0">
                <a:solidFill>
                  <a:srgbClr val="002060"/>
                </a:solidFill>
              </a:rPr>
              <a:t>. </a:t>
            </a:r>
          </a:p>
          <a:p>
            <a:pPr marL="0" indent="0">
              <a:buNone/>
            </a:pPr>
            <a:r>
              <a:rPr lang="en-US" sz="2000" b="1" i="1" dirty="0">
                <a:solidFill>
                  <a:srgbClr val="002060"/>
                </a:solidFill>
              </a:rPr>
              <a:t>An Act providing for consumer access to and the right to practice complementary and alternative health care services </a:t>
            </a:r>
          </a:p>
          <a:p>
            <a:pPr marL="0" indent="0" algn="ctr">
              <a:buNone/>
            </a:pPr>
            <a:r>
              <a:rPr lang="en-US" sz="3600" b="1" dirty="0">
                <a:solidFill>
                  <a:srgbClr val="002060"/>
                </a:solidFill>
              </a:rPr>
              <a:t>  S.665 </a:t>
            </a:r>
          </a:p>
          <a:p>
            <a:pPr marL="0" indent="0" algn="ctr">
              <a:buNone/>
            </a:pPr>
            <a:r>
              <a:rPr lang="en-US" sz="2000" b="1" dirty="0">
                <a:solidFill>
                  <a:srgbClr val="C00000"/>
                </a:solidFill>
              </a:rPr>
              <a:t>Senator Nick Collins </a:t>
            </a:r>
          </a:p>
          <a:p>
            <a:pPr marL="0" indent="0">
              <a:buNone/>
            </a:pPr>
            <a:r>
              <a:rPr lang="en-US" sz="2000" b="1" i="1" dirty="0">
                <a:solidFill>
                  <a:srgbClr val="002060"/>
                </a:solidFill>
              </a:rPr>
              <a:t>An Act providing for consumer access to and the right to practice complementary and alternative health care services</a:t>
            </a:r>
          </a:p>
          <a:p>
            <a:pPr eaLnBrk="1" hangingPunct="1">
              <a:buFontTx/>
              <a:buNone/>
            </a:pPr>
            <a:endParaRPr lang="en-US" sz="1800" b="1" dirty="0">
              <a:cs typeface="Times New Roman" pitchFamily="18" charset="0"/>
            </a:endParaRPr>
          </a:p>
        </p:txBody>
      </p:sp>
      <p:sp>
        <p:nvSpPr>
          <p:cNvPr id="861188" name="Rectangle 4"/>
          <p:cNvSpPr>
            <a:spLocks noChangeArrowheads="1"/>
          </p:cNvSpPr>
          <p:nvPr/>
        </p:nvSpPr>
        <p:spPr bwMode="auto">
          <a:xfrm>
            <a:off x="391551" y="2500532"/>
            <a:ext cx="6847449" cy="276999"/>
          </a:xfrm>
          <a:prstGeom prst="rect">
            <a:avLst/>
          </a:prstGeom>
          <a:noFill/>
          <a:ln w="9525">
            <a:noFill/>
            <a:miter lim="800000"/>
            <a:headEnd/>
            <a:tailEnd/>
          </a:ln>
          <a:effectLst/>
        </p:spPr>
        <p:txBody>
          <a:bodyPr wrap="square">
            <a:spAutoFit/>
          </a:bodyPr>
          <a:lstStyle/>
          <a:p>
            <a:pPr algn="ctr" fontAlgn="ctr"/>
            <a:r>
              <a:rPr lang="en-US" sz="1200" b="1" dirty="0">
                <a:solidFill>
                  <a:srgbClr val="006600"/>
                </a:solidFill>
                <a:cs typeface="Times New Roman" pitchFamily="18" charset="0"/>
              </a:rPr>
              <a:t>	</a:t>
            </a:r>
          </a:p>
        </p:txBody>
      </p:sp>
      <p:sp>
        <p:nvSpPr>
          <p:cNvPr id="3" name="Rectangle 1">
            <a:extLst>
              <a:ext uri="{FF2B5EF4-FFF2-40B4-BE49-F238E27FC236}">
                <a16:creationId xmlns:a16="http://schemas.microsoft.com/office/drawing/2014/main" id="{C96405E5-4C9B-4281-97C2-8EB0F20BBD50}"/>
              </a:ext>
            </a:extLst>
          </p:cNvPr>
          <p:cNvSpPr>
            <a:spLocks noChangeArrowheads="1"/>
          </p:cNvSpPr>
          <p:nvPr/>
        </p:nvSpPr>
        <p:spPr bwMode="auto">
          <a:xfrm>
            <a:off x="609600" y="336899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1156203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5362" name="Rectangle 2"/>
          <p:cNvSpPr>
            <a:spLocks noGrp="1" noChangeArrowheads="1"/>
          </p:cNvSpPr>
          <p:nvPr>
            <p:ph type="title"/>
          </p:nvPr>
        </p:nvSpPr>
        <p:spPr>
          <a:xfrm>
            <a:off x="723900" y="685800"/>
            <a:ext cx="7886700" cy="1676400"/>
          </a:xfrm>
          <a:solidFill>
            <a:srgbClr val="C00000"/>
          </a:solidFill>
        </p:spPr>
        <p:txBody>
          <a:bodyPr>
            <a:normAutofit fontScale="90000"/>
          </a:bodyPr>
          <a:lstStyle/>
          <a:p>
            <a:pPr algn="ctr" eaLnBrk="1" hangingPunct="1">
              <a:defRPr/>
            </a:pPr>
            <a:r>
              <a:rPr lang="en-US" sz="5400" b="1" dirty="0">
                <a:solidFill>
                  <a:schemeClr val="bg1"/>
                </a:solidFill>
                <a:effectLst>
                  <a:outerShdw blurRad="38100" dist="38100" dir="2700000" algn="tl">
                    <a:srgbClr val="000000"/>
                  </a:outerShdw>
                </a:effectLst>
                <a:latin typeface="+mn-lt"/>
              </a:rPr>
              <a:t>2019 Safe Harbor </a:t>
            </a:r>
            <a:br>
              <a:rPr lang="en-US" sz="5400" b="1" dirty="0">
                <a:solidFill>
                  <a:schemeClr val="bg1"/>
                </a:solidFill>
                <a:effectLst>
                  <a:outerShdw blurRad="38100" dist="38100" dir="2700000" algn="tl">
                    <a:srgbClr val="000000"/>
                  </a:outerShdw>
                </a:effectLst>
                <a:latin typeface="+mn-lt"/>
              </a:rPr>
            </a:br>
            <a:r>
              <a:rPr lang="en-US" sz="5400" b="1" dirty="0">
                <a:solidFill>
                  <a:schemeClr val="bg1"/>
                </a:solidFill>
                <a:effectLst>
                  <a:outerShdw blurRad="38100" dist="38100" dir="2700000" algn="tl">
                    <a:srgbClr val="000000"/>
                  </a:outerShdw>
                </a:effectLst>
                <a:latin typeface="+mn-lt"/>
              </a:rPr>
              <a:t>Health Freedom States!</a:t>
            </a:r>
          </a:p>
        </p:txBody>
      </p:sp>
      <p:sp>
        <p:nvSpPr>
          <p:cNvPr id="1295363" name="Rectangle 3"/>
          <p:cNvSpPr>
            <a:spLocks noGrp="1" noChangeArrowheads="1"/>
          </p:cNvSpPr>
          <p:nvPr>
            <p:ph idx="1"/>
          </p:nvPr>
        </p:nvSpPr>
        <p:spPr>
          <a:xfrm>
            <a:off x="723900" y="2514600"/>
            <a:ext cx="7886700" cy="3581400"/>
          </a:xfrm>
          <a:solidFill>
            <a:srgbClr val="C00000"/>
          </a:solidFill>
        </p:spPr>
        <p:txBody>
          <a:bodyPr numCol="2">
            <a:normAutofit fontScale="77500" lnSpcReduction="20000"/>
          </a:bodyPr>
          <a:lstStyle/>
          <a:p>
            <a:pPr algn="ctr" eaLnBrk="1" hangingPunct="1">
              <a:lnSpc>
                <a:spcPct val="90000"/>
              </a:lnSpc>
              <a:buFontTx/>
              <a:buNone/>
              <a:defRPr/>
            </a:pPr>
            <a:br>
              <a:rPr lang="en-US" sz="4000" b="1" dirty="0">
                <a:solidFill>
                  <a:srgbClr val="FFFF00"/>
                </a:solidFill>
                <a:effectLst>
                  <a:outerShdw blurRad="38100" dist="38100" dir="2700000" algn="tl">
                    <a:srgbClr val="000000"/>
                  </a:outerShdw>
                </a:effectLst>
              </a:rPr>
            </a:br>
            <a:r>
              <a:rPr lang="en-US" sz="4000" b="1" dirty="0">
                <a:solidFill>
                  <a:schemeClr val="bg1"/>
                </a:solidFill>
                <a:effectLst>
                  <a:outerShdw blurRad="38100" dist="38100" dir="2700000" algn="tl">
                    <a:srgbClr val="000000"/>
                  </a:outerShdw>
                </a:effectLst>
              </a:rPr>
              <a:t>Oklahoma *</a:t>
            </a:r>
          </a:p>
          <a:p>
            <a:pPr algn="ctr" eaLnBrk="1" hangingPunct="1">
              <a:lnSpc>
                <a:spcPct val="90000"/>
              </a:lnSpc>
              <a:buFontTx/>
              <a:buNone/>
              <a:defRPr/>
            </a:pPr>
            <a:r>
              <a:rPr lang="en-US" sz="4000" b="1" dirty="0">
                <a:solidFill>
                  <a:schemeClr val="bg1"/>
                </a:solidFill>
                <a:effectLst>
                  <a:outerShdw blurRad="38100" dist="38100" dir="2700000" algn="tl">
                    <a:srgbClr val="000000"/>
                  </a:outerShdw>
                </a:effectLst>
              </a:rPr>
              <a:t>Idaho *</a:t>
            </a:r>
          </a:p>
          <a:p>
            <a:pPr algn="ctr" eaLnBrk="1" hangingPunct="1">
              <a:lnSpc>
                <a:spcPct val="90000"/>
              </a:lnSpc>
              <a:buFontTx/>
              <a:buNone/>
              <a:defRPr/>
            </a:pPr>
            <a:r>
              <a:rPr lang="en-US" sz="4000" b="1" dirty="0">
                <a:solidFill>
                  <a:schemeClr val="bg1"/>
                </a:solidFill>
                <a:effectLst>
                  <a:outerShdw blurRad="38100" dist="38100" dir="2700000" algn="tl">
                    <a:srgbClr val="000000"/>
                  </a:outerShdw>
                </a:effectLst>
              </a:rPr>
              <a:t>Minnesota</a:t>
            </a:r>
          </a:p>
          <a:p>
            <a:pPr algn="ctr" eaLnBrk="1" hangingPunct="1">
              <a:lnSpc>
                <a:spcPct val="90000"/>
              </a:lnSpc>
              <a:buFontTx/>
              <a:buNone/>
              <a:defRPr/>
            </a:pPr>
            <a:r>
              <a:rPr lang="en-US" sz="4000" b="1" dirty="0">
                <a:solidFill>
                  <a:schemeClr val="bg1"/>
                </a:solidFill>
                <a:effectLst>
                  <a:outerShdw blurRad="38100" dist="38100" dir="2700000" algn="tl">
                    <a:srgbClr val="000000"/>
                  </a:outerShdw>
                </a:effectLst>
              </a:rPr>
              <a:t>Rhode Island</a:t>
            </a:r>
          </a:p>
          <a:p>
            <a:pPr algn="ctr" eaLnBrk="1" hangingPunct="1">
              <a:lnSpc>
                <a:spcPct val="90000"/>
              </a:lnSpc>
              <a:buFontTx/>
              <a:buNone/>
              <a:defRPr/>
            </a:pPr>
            <a:r>
              <a:rPr lang="en-US" sz="4000" b="1" dirty="0">
                <a:solidFill>
                  <a:schemeClr val="bg1"/>
                </a:solidFill>
                <a:effectLst>
                  <a:outerShdw blurRad="38100" dist="38100" dir="2700000" algn="tl">
                    <a:srgbClr val="000000"/>
                  </a:outerShdw>
                </a:effectLst>
              </a:rPr>
              <a:t>California</a:t>
            </a:r>
          </a:p>
          <a:p>
            <a:pPr algn="ctr" eaLnBrk="1" hangingPunct="1">
              <a:lnSpc>
                <a:spcPct val="90000"/>
              </a:lnSpc>
              <a:buFontTx/>
              <a:buNone/>
              <a:defRPr/>
            </a:pPr>
            <a:endParaRPr lang="en-US" sz="4000" b="1" dirty="0">
              <a:solidFill>
                <a:schemeClr val="bg1"/>
              </a:solidFill>
              <a:effectLst>
                <a:outerShdw blurRad="38100" dist="38100" dir="2700000" algn="tl">
                  <a:srgbClr val="000000"/>
                </a:outerShdw>
              </a:effectLst>
            </a:endParaRPr>
          </a:p>
          <a:p>
            <a:pPr algn="ctr" eaLnBrk="1" hangingPunct="1">
              <a:lnSpc>
                <a:spcPct val="90000"/>
              </a:lnSpc>
              <a:buFontTx/>
              <a:buNone/>
              <a:defRPr/>
            </a:pPr>
            <a:br>
              <a:rPr lang="en-US" sz="4000" b="1" dirty="0">
                <a:solidFill>
                  <a:schemeClr val="bg1"/>
                </a:solidFill>
                <a:effectLst>
                  <a:outerShdw blurRad="38100" dist="38100" dir="2700000" algn="tl">
                    <a:srgbClr val="000000"/>
                  </a:outerShdw>
                </a:effectLst>
              </a:rPr>
            </a:br>
            <a:br>
              <a:rPr lang="en-US" sz="4000" b="1" dirty="0">
                <a:solidFill>
                  <a:schemeClr val="bg1"/>
                </a:solidFill>
                <a:effectLst>
                  <a:outerShdw blurRad="38100" dist="38100" dir="2700000" algn="tl">
                    <a:srgbClr val="000000"/>
                  </a:outerShdw>
                </a:effectLst>
              </a:rPr>
            </a:br>
            <a:r>
              <a:rPr lang="en-US" sz="4000" b="1" dirty="0">
                <a:solidFill>
                  <a:schemeClr val="bg1"/>
                </a:solidFill>
                <a:effectLst>
                  <a:outerShdw blurRad="38100" dist="38100" dir="2700000" algn="tl">
                    <a:srgbClr val="000000"/>
                  </a:outerShdw>
                </a:effectLst>
              </a:rPr>
              <a:t>Louisiana</a:t>
            </a:r>
          </a:p>
          <a:p>
            <a:pPr algn="ctr" eaLnBrk="1" hangingPunct="1">
              <a:lnSpc>
                <a:spcPct val="90000"/>
              </a:lnSpc>
              <a:buFontTx/>
              <a:buNone/>
              <a:defRPr/>
            </a:pPr>
            <a:r>
              <a:rPr lang="en-US" sz="4000" b="1" dirty="0">
                <a:solidFill>
                  <a:schemeClr val="bg1"/>
                </a:solidFill>
                <a:effectLst>
                  <a:outerShdw blurRad="38100" dist="38100" dir="2700000" algn="tl">
                    <a:srgbClr val="000000"/>
                  </a:outerShdw>
                </a:effectLst>
              </a:rPr>
              <a:t>Arizona (limited)</a:t>
            </a:r>
          </a:p>
          <a:p>
            <a:pPr algn="ctr" eaLnBrk="1" hangingPunct="1">
              <a:lnSpc>
                <a:spcPct val="90000"/>
              </a:lnSpc>
              <a:buFontTx/>
              <a:buNone/>
              <a:defRPr/>
            </a:pPr>
            <a:r>
              <a:rPr lang="en-US" sz="4000" b="1" dirty="0">
                <a:solidFill>
                  <a:schemeClr val="bg1"/>
                </a:solidFill>
                <a:effectLst>
                  <a:outerShdw blurRad="38100" dist="38100" dir="2700000" algn="tl">
                    <a:srgbClr val="000000"/>
                  </a:outerShdw>
                </a:effectLst>
              </a:rPr>
              <a:t>New Mexico</a:t>
            </a:r>
          </a:p>
          <a:p>
            <a:pPr algn="ctr" eaLnBrk="1" hangingPunct="1">
              <a:lnSpc>
                <a:spcPct val="90000"/>
              </a:lnSpc>
              <a:buFontTx/>
              <a:buNone/>
              <a:defRPr/>
            </a:pPr>
            <a:r>
              <a:rPr lang="en-US" sz="4000" b="1" dirty="0">
                <a:solidFill>
                  <a:schemeClr val="bg1"/>
                </a:solidFill>
                <a:effectLst>
                  <a:outerShdw blurRad="38100" dist="38100" dir="2700000" algn="tl">
                    <a:srgbClr val="000000"/>
                  </a:outerShdw>
                </a:effectLst>
              </a:rPr>
              <a:t>Colorado</a:t>
            </a:r>
          </a:p>
          <a:p>
            <a:pPr algn="ctr" eaLnBrk="1" hangingPunct="1">
              <a:lnSpc>
                <a:spcPct val="90000"/>
              </a:lnSpc>
              <a:buFontTx/>
              <a:buNone/>
              <a:defRPr/>
            </a:pPr>
            <a:r>
              <a:rPr lang="en-US" sz="4000" b="1" dirty="0">
                <a:solidFill>
                  <a:schemeClr val="bg1"/>
                </a:solidFill>
                <a:effectLst>
                  <a:outerShdw blurRad="38100" dist="38100" dir="2700000" algn="tl">
                    <a:srgbClr val="000000"/>
                  </a:outerShdw>
                </a:effectLst>
              </a:rPr>
              <a:t>Nevada</a:t>
            </a:r>
          </a:p>
          <a:p>
            <a:pPr algn="ctr" eaLnBrk="1" hangingPunct="1">
              <a:lnSpc>
                <a:spcPct val="90000"/>
              </a:lnSpc>
              <a:buFontTx/>
              <a:buNone/>
              <a:defRPr/>
            </a:pPr>
            <a:r>
              <a:rPr lang="en-US" sz="4000" b="1" dirty="0">
                <a:solidFill>
                  <a:schemeClr val="bg1"/>
                </a:solidFill>
                <a:effectLst>
                  <a:outerShdw blurRad="38100" dist="38100" dir="2700000" algn="tl">
                    <a:srgbClr val="000000"/>
                  </a:outerShdw>
                </a:effectLst>
              </a:rPr>
              <a:t>Maine!</a:t>
            </a:r>
          </a:p>
          <a:p>
            <a:pPr algn="ctr" eaLnBrk="1" hangingPunct="1">
              <a:lnSpc>
                <a:spcPct val="90000"/>
              </a:lnSpc>
              <a:buFontTx/>
              <a:buNone/>
              <a:defRPr/>
            </a:pPr>
            <a:endParaRPr lang="en-US" sz="1400" b="1" dirty="0">
              <a:solidFill>
                <a:srgbClr val="FFFF00"/>
              </a:solidFill>
              <a:effectLst>
                <a:outerShdw blurRad="38100" dist="38100" dir="2700000" algn="tl">
                  <a:srgbClr val="000000"/>
                </a:outerShdw>
              </a:effectLst>
            </a:endParaRPr>
          </a:p>
          <a:p>
            <a:pPr algn="ctr" eaLnBrk="1" hangingPunct="1">
              <a:lnSpc>
                <a:spcPct val="90000"/>
              </a:lnSpc>
              <a:buFontTx/>
              <a:buNone/>
              <a:defRPr/>
            </a:pPr>
            <a:r>
              <a:rPr lang="en-US" sz="1000" dirty="0">
                <a:solidFill>
                  <a:srgbClr val="FFFF00"/>
                </a:solidFill>
                <a:effectLst>
                  <a:outerShdw blurRad="38100" dist="38100" dir="2700000" algn="tl">
                    <a:srgbClr val="000000"/>
                  </a:outerShdw>
                </a:effectLst>
                <a:cs typeface="Times New Roman" pitchFamily="18" charset="0"/>
              </a:rPr>
              <a:t>					</a:t>
            </a:r>
          </a:p>
        </p:txBody>
      </p:sp>
    </p:spTree>
    <p:extLst>
      <p:ext uri="{BB962C8B-B14F-4D97-AF65-F5344CB8AC3E}">
        <p14:creationId xmlns:p14="http://schemas.microsoft.com/office/powerpoint/2010/main" val="1332150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1506" name="Rectangle 2"/>
          <p:cNvSpPr>
            <a:spLocks noChangeArrowheads="1"/>
          </p:cNvSpPr>
          <p:nvPr/>
        </p:nvSpPr>
        <p:spPr bwMode="auto">
          <a:xfrm>
            <a:off x="0" y="514350"/>
            <a:ext cx="800100" cy="1028700"/>
          </a:xfrm>
          <a:prstGeom prst="rect">
            <a:avLst/>
          </a:prstGeom>
          <a:solidFill>
            <a:srgbClr val="000099"/>
          </a:solidFill>
          <a:ln w="9525">
            <a:solidFill>
              <a:srgbClr val="000000"/>
            </a:solidFill>
            <a:miter lim="800000"/>
            <a:headEnd/>
            <a:tailEnd/>
          </a:ln>
        </p:spPr>
        <p:txBody>
          <a:bodyPr/>
          <a:lstStyle/>
          <a:p>
            <a:pPr algn="ctr" fontAlgn="base">
              <a:spcBef>
                <a:spcPct val="0"/>
              </a:spcBef>
              <a:spcAft>
                <a:spcPct val="0"/>
              </a:spcAft>
              <a:defRPr/>
            </a:pPr>
            <a:r>
              <a:rPr lang="en-US" sz="1200" b="1" dirty="0">
                <a:solidFill>
                  <a:srgbClr val="FFFF00"/>
                </a:solidFill>
                <a:effectLst>
                  <a:outerShdw blurRad="38100" dist="38100" dir="2700000" algn="tl">
                    <a:srgbClr val="000000"/>
                  </a:outerShdw>
                </a:effectLst>
                <a:cs typeface="Times New Roman" pitchFamily="18" charset="0"/>
              </a:rPr>
              <a:t>WA</a:t>
            </a:r>
            <a:endParaRPr lang="en-US" sz="1200" dirty="0">
              <a:solidFill>
                <a:srgbClr val="FFFFCC"/>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07" name="Rectangle 3"/>
          <p:cNvSpPr>
            <a:spLocks noChangeArrowheads="1"/>
          </p:cNvSpPr>
          <p:nvPr/>
        </p:nvSpPr>
        <p:spPr bwMode="auto">
          <a:xfrm>
            <a:off x="914400" y="2686050"/>
            <a:ext cx="457200" cy="914400"/>
          </a:xfrm>
          <a:prstGeom prst="rect">
            <a:avLst/>
          </a:prstGeom>
          <a:solidFill>
            <a:srgbClr val="00CC00"/>
          </a:solidFill>
          <a:ln w="9525">
            <a:solidFill>
              <a:srgbClr val="000000"/>
            </a:solidFill>
            <a:miter lim="800000"/>
            <a:headEnd/>
            <a:tailEnd/>
          </a:ln>
        </p:spPr>
        <p:txBody>
          <a:bodyPr/>
          <a:lstStyle/>
          <a:p>
            <a:pPr fontAlgn="base">
              <a:spcBef>
                <a:spcPct val="0"/>
              </a:spcBef>
              <a:spcAft>
                <a:spcPct val="0"/>
              </a:spcAft>
              <a:defRPr/>
            </a:pPr>
            <a:r>
              <a:rPr lang="en-US" sz="1400" b="1" dirty="0">
                <a:solidFill>
                  <a:srgbClr val="FFFFCC"/>
                </a:solidFill>
                <a:effectLst>
                  <a:outerShdw blurRad="38100" dist="38100" dir="2700000" algn="tl">
                    <a:srgbClr val="000000"/>
                  </a:outerShdw>
                </a:effectLst>
                <a:cs typeface="Times New Roman" pitchFamily="18" charset="0"/>
              </a:rPr>
              <a:t>NV</a:t>
            </a:r>
            <a:endParaRPr lang="en-US" sz="1200" dirty="0">
              <a:solidFill>
                <a:srgbClr val="FFFFCC"/>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00CC00"/>
              </a:solidFill>
            </a:endParaRPr>
          </a:p>
        </p:txBody>
      </p:sp>
      <p:sp>
        <p:nvSpPr>
          <p:cNvPr id="1301508" name="Rectangle 4"/>
          <p:cNvSpPr>
            <a:spLocks noChangeArrowheads="1"/>
          </p:cNvSpPr>
          <p:nvPr/>
        </p:nvSpPr>
        <p:spPr bwMode="auto">
          <a:xfrm>
            <a:off x="2400300" y="1885950"/>
            <a:ext cx="1028700" cy="800100"/>
          </a:xfrm>
          <a:prstGeom prst="rect">
            <a:avLst/>
          </a:prstGeom>
          <a:solidFill>
            <a:srgbClr val="FFFFFF"/>
          </a:solidFill>
          <a:ln w="9525">
            <a:solidFill>
              <a:srgbClr val="000000"/>
            </a:solidFill>
            <a:miter lim="800000"/>
            <a:headEnd/>
            <a:tailEnd/>
          </a:ln>
        </p:spPr>
        <p:txBody>
          <a:bodyPr/>
          <a:lstStyle/>
          <a:p>
            <a:pPr algn="ctr" fontAlgn="base">
              <a:spcBef>
                <a:spcPct val="0"/>
              </a:spcBef>
              <a:spcAft>
                <a:spcPct val="0"/>
              </a:spcAft>
              <a:defRPr/>
            </a:pPr>
            <a:r>
              <a:rPr lang="en-US" sz="1200" b="1" dirty="0">
                <a:solidFill>
                  <a:srgbClr val="006600"/>
                </a:solidFill>
                <a:effectLst>
                  <a:outerShdw blurRad="38100" dist="38100" dir="2700000" algn="tl">
                    <a:srgbClr val="C0C0C0"/>
                  </a:outerShdw>
                </a:effectLst>
                <a:cs typeface="Times New Roman" pitchFamily="18" charset="0"/>
              </a:rPr>
              <a:t>NE</a:t>
            </a:r>
            <a:endParaRPr lang="en-US" sz="1200" dirty="0">
              <a:solidFill>
                <a:srgbClr val="006600"/>
              </a:solidFill>
              <a:effectLst>
                <a:outerShdw blurRad="38100" dist="38100" dir="2700000" algn="tl">
                  <a:srgbClr val="C0C0C0"/>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09" name="Rectangle 5"/>
          <p:cNvSpPr>
            <a:spLocks noChangeArrowheads="1"/>
          </p:cNvSpPr>
          <p:nvPr/>
        </p:nvSpPr>
        <p:spPr bwMode="auto">
          <a:xfrm>
            <a:off x="4457700" y="4171950"/>
            <a:ext cx="571500" cy="800100"/>
          </a:xfrm>
          <a:prstGeom prst="rect">
            <a:avLst/>
          </a:prstGeom>
          <a:solidFill>
            <a:schemeClr val="bg1"/>
          </a:solidFill>
          <a:ln w="9525">
            <a:solidFill>
              <a:srgbClr val="000000"/>
            </a:solidFill>
            <a:miter lim="800000"/>
            <a:headEnd/>
            <a:tailEnd/>
          </a:ln>
        </p:spPr>
        <p:txBody>
          <a:bodyPr/>
          <a:lstStyle/>
          <a:p>
            <a:pPr algn="ctr" fontAlgn="base">
              <a:spcBef>
                <a:spcPct val="0"/>
              </a:spcBef>
              <a:spcAft>
                <a:spcPct val="0"/>
              </a:spcAft>
              <a:defRPr/>
            </a:pPr>
            <a:r>
              <a:rPr lang="en-US" sz="1200" b="1" dirty="0">
                <a:solidFill>
                  <a:srgbClr val="000000"/>
                </a:solidFill>
                <a:effectLst>
                  <a:outerShdw blurRad="38100" dist="38100" dir="2700000" algn="tl">
                    <a:srgbClr val="FFFFFF"/>
                  </a:outerShdw>
                </a:effectLst>
                <a:cs typeface="Times New Roman" pitchFamily="18" charset="0"/>
              </a:rPr>
              <a:t>MS</a:t>
            </a:r>
            <a:endParaRPr lang="en-US" sz="1200" dirty="0">
              <a:solidFill>
                <a:srgbClr val="000000"/>
              </a:solidFill>
              <a:effectLst>
                <a:outerShdw blurRad="38100" dist="38100" dir="2700000" algn="tl">
                  <a:srgbClr val="FFFFFF"/>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10" name="Rectangle 6"/>
          <p:cNvSpPr>
            <a:spLocks noChangeArrowheads="1"/>
          </p:cNvSpPr>
          <p:nvPr/>
        </p:nvSpPr>
        <p:spPr bwMode="auto">
          <a:xfrm>
            <a:off x="4343400" y="971550"/>
            <a:ext cx="571500" cy="914400"/>
          </a:xfrm>
          <a:prstGeom prst="rect">
            <a:avLst/>
          </a:prstGeom>
          <a:solidFill>
            <a:srgbClr val="FF0000"/>
          </a:solidFill>
          <a:ln w="9525">
            <a:solidFill>
              <a:srgbClr val="000000"/>
            </a:solidFill>
            <a:miter lim="800000"/>
            <a:headEnd/>
            <a:tailEnd/>
          </a:ln>
        </p:spPr>
        <p:txBody>
          <a:bodyPr/>
          <a:lstStyle/>
          <a:p>
            <a:pPr algn="ctr" fontAlgn="base">
              <a:spcBef>
                <a:spcPct val="0"/>
              </a:spcBef>
              <a:spcAft>
                <a:spcPct val="0"/>
              </a:spcAft>
              <a:defRPr/>
            </a:pPr>
            <a:r>
              <a:rPr lang="en-US" sz="1200" b="1" dirty="0">
                <a:solidFill>
                  <a:srgbClr val="FFFFFF"/>
                </a:solidFill>
                <a:effectLst>
                  <a:outerShdw blurRad="38100" dist="38100" dir="2700000" algn="tl">
                    <a:srgbClr val="FFFFFF"/>
                  </a:outerShdw>
                </a:effectLst>
                <a:cs typeface="Times New Roman" pitchFamily="18" charset="0"/>
              </a:rPr>
              <a:t>WI</a:t>
            </a:r>
            <a:endParaRPr lang="en-US" sz="1200" dirty="0">
              <a:solidFill>
                <a:srgbClr val="FFFFFF"/>
              </a:solidFill>
              <a:effectLst>
                <a:outerShdw blurRad="38100" dist="38100" dir="2700000" algn="tl">
                  <a:srgbClr val="FFFFFF"/>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11" name="Rectangle 7"/>
          <p:cNvSpPr>
            <a:spLocks noChangeArrowheads="1"/>
          </p:cNvSpPr>
          <p:nvPr/>
        </p:nvSpPr>
        <p:spPr bwMode="auto">
          <a:xfrm>
            <a:off x="3543300" y="2457450"/>
            <a:ext cx="800100" cy="685800"/>
          </a:xfrm>
          <a:prstGeom prst="rect">
            <a:avLst/>
          </a:prstGeom>
          <a:solidFill>
            <a:srgbClr val="FF6699"/>
          </a:solidFill>
          <a:ln w="9525">
            <a:solidFill>
              <a:srgbClr val="000000"/>
            </a:solidFill>
            <a:miter lim="800000"/>
            <a:headEnd/>
            <a:tailEnd/>
          </a:ln>
        </p:spPr>
        <p:txBody>
          <a:bodyPr/>
          <a:lstStyle/>
          <a:p>
            <a:pPr algn="ctr" fontAlgn="base">
              <a:spcBef>
                <a:spcPct val="0"/>
              </a:spcBef>
              <a:spcAft>
                <a:spcPct val="0"/>
              </a:spcAft>
              <a:defRPr/>
            </a:pPr>
            <a:r>
              <a:rPr lang="en-US" sz="1200" b="1" dirty="0">
                <a:solidFill>
                  <a:srgbClr val="000000"/>
                </a:solidFill>
                <a:effectLst>
                  <a:outerShdw blurRad="38100" dist="38100" dir="2700000" algn="tl">
                    <a:srgbClr val="FFFFFF"/>
                  </a:outerShdw>
                </a:effectLst>
                <a:cs typeface="Times New Roman" pitchFamily="18" charset="0"/>
              </a:rPr>
              <a:t>MO</a:t>
            </a:r>
            <a:endParaRPr lang="en-US" sz="1200" dirty="0">
              <a:solidFill>
                <a:srgbClr val="000000"/>
              </a:solidFill>
              <a:effectLst>
                <a:outerShdw blurRad="38100" dist="38100" dir="2700000" algn="tl">
                  <a:srgbClr val="FFFFFF"/>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12" name="Rectangle 8"/>
          <p:cNvSpPr>
            <a:spLocks noChangeArrowheads="1"/>
          </p:cNvSpPr>
          <p:nvPr/>
        </p:nvSpPr>
        <p:spPr bwMode="auto">
          <a:xfrm>
            <a:off x="1600200" y="1657350"/>
            <a:ext cx="685800" cy="914400"/>
          </a:xfrm>
          <a:prstGeom prst="rect">
            <a:avLst/>
          </a:prstGeom>
          <a:solidFill>
            <a:srgbClr val="FFFFFF"/>
          </a:solidFill>
          <a:ln w="9525">
            <a:solidFill>
              <a:srgbClr val="000000"/>
            </a:solidFill>
            <a:miter lim="800000"/>
            <a:headEnd/>
            <a:tailEnd/>
          </a:ln>
        </p:spPr>
        <p:txBody>
          <a:bodyPr/>
          <a:lstStyle/>
          <a:p>
            <a:pPr algn="ctr" fontAlgn="base">
              <a:spcBef>
                <a:spcPct val="0"/>
              </a:spcBef>
              <a:spcAft>
                <a:spcPct val="0"/>
              </a:spcAft>
              <a:defRPr/>
            </a:pPr>
            <a:r>
              <a:rPr lang="en-US" sz="1200" b="1" dirty="0">
                <a:solidFill>
                  <a:srgbClr val="006600"/>
                </a:solidFill>
                <a:effectLst>
                  <a:outerShdw blurRad="38100" dist="38100" dir="2700000" algn="tl">
                    <a:srgbClr val="C0C0C0"/>
                  </a:outerShdw>
                </a:effectLst>
                <a:cs typeface="Times New Roman" pitchFamily="18" charset="0"/>
              </a:rPr>
              <a:t>WY</a:t>
            </a:r>
            <a:endParaRPr lang="en-US" sz="1200" dirty="0">
              <a:solidFill>
                <a:srgbClr val="006600"/>
              </a:solidFill>
              <a:effectLst>
                <a:outerShdw blurRad="38100" dist="38100" dir="2700000" algn="tl">
                  <a:srgbClr val="C0C0C0"/>
                </a:outerShdw>
              </a:effectLst>
              <a:cs typeface="Times New Roman" pitchFamily="18" charset="0"/>
            </a:endParaRPr>
          </a:p>
          <a:p>
            <a:pPr eaLnBrk="0" fontAlgn="base" hangingPunct="0">
              <a:spcBef>
                <a:spcPct val="0"/>
              </a:spcBef>
              <a:spcAft>
                <a:spcPct val="0"/>
              </a:spcAft>
              <a:defRPr/>
            </a:pPr>
            <a:endParaRPr lang="en-US" sz="2400" dirty="0">
              <a:solidFill>
                <a:srgbClr val="006600"/>
              </a:solidFill>
            </a:endParaRPr>
          </a:p>
        </p:txBody>
      </p:sp>
      <p:sp>
        <p:nvSpPr>
          <p:cNvPr id="1301513" name="Rectangle 9"/>
          <p:cNvSpPr>
            <a:spLocks noChangeArrowheads="1"/>
          </p:cNvSpPr>
          <p:nvPr/>
        </p:nvSpPr>
        <p:spPr bwMode="auto">
          <a:xfrm>
            <a:off x="5029200" y="2000250"/>
            <a:ext cx="571500" cy="800100"/>
          </a:xfrm>
          <a:prstGeom prst="rect">
            <a:avLst/>
          </a:prstGeom>
          <a:solidFill>
            <a:srgbClr val="FF6699"/>
          </a:solidFill>
          <a:ln w="9525">
            <a:solidFill>
              <a:srgbClr val="000000"/>
            </a:solidFill>
            <a:miter lim="800000"/>
            <a:headEnd/>
            <a:tailEnd/>
          </a:ln>
        </p:spPr>
        <p:txBody>
          <a:bodyPr/>
          <a:lstStyle/>
          <a:p>
            <a:pPr algn="ctr" fontAlgn="base">
              <a:spcBef>
                <a:spcPct val="0"/>
              </a:spcBef>
              <a:spcAft>
                <a:spcPct val="0"/>
              </a:spcAft>
              <a:defRPr/>
            </a:pPr>
            <a:r>
              <a:rPr lang="en-US" sz="1400" b="1" dirty="0">
                <a:solidFill>
                  <a:schemeClr val="bg1"/>
                </a:solidFill>
                <a:cs typeface="Times New Roman" pitchFamily="18" charset="0"/>
              </a:rPr>
              <a:t>IN</a:t>
            </a:r>
            <a:endParaRPr lang="en-US" sz="1200" dirty="0">
              <a:solidFill>
                <a:schemeClr val="bg1"/>
              </a:solidFill>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14" name="Rectangle 10"/>
          <p:cNvSpPr>
            <a:spLocks noChangeArrowheads="1"/>
          </p:cNvSpPr>
          <p:nvPr/>
        </p:nvSpPr>
        <p:spPr bwMode="auto">
          <a:xfrm>
            <a:off x="2400300" y="628650"/>
            <a:ext cx="1028700" cy="457200"/>
          </a:xfrm>
          <a:prstGeom prst="rect">
            <a:avLst/>
          </a:prstGeom>
          <a:solidFill>
            <a:srgbClr val="FFFFFF"/>
          </a:solidFill>
          <a:ln w="9525">
            <a:solidFill>
              <a:srgbClr val="000000"/>
            </a:solidFill>
            <a:miter lim="800000"/>
            <a:headEnd/>
            <a:tailEnd/>
          </a:ln>
        </p:spPr>
        <p:txBody>
          <a:bodyPr/>
          <a:lstStyle/>
          <a:p>
            <a:pPr algn="ctr" fontAlgn="base">
              <a:spcBef>
                <a:spcPct val="0"/>
              </a:spcBef>
              <a:spcAft>
                <a:spcPct val="0"/>
              </a:spcAft>
              <a:defRPr/>
            </a:pPr>
            <a:r>
              <a:rPr lang="en-US" sz="1200" b="1" dirty="0">
                <a:solidFill>
                  <a:srgbClr val="006600"/>
                </a:solidFill>
                <a:effectLst>
                  <a:outerShdw blurRad="38100" dist="38100" dir="2700000" algn="tl">
                    <a:srgbClr val="C0C0C0"/>
                  </a:outerShdw>
                </a:effectLst>
                <a:cs typeface="Times New Roman" pitchFamily="18" charset="0"/>
              </a:rPr>
              <a:t>ND</a:t>
            </a:r>
            <a:endParaRPr lang="en-US" sz="1200" dirty="0">
              <a:solidFill>
                <a:srgbClr val="006600"/>
              </a:solidFill>
              <a:effectLst>
                <a:outerShdw blurRad="38100" dist="38100" dir="2700000" algn="tl">
                  <a:srgbClr val="C0C0C0"/>
                </a:outerShdw>
              </a:effectLst>
              <a:cs typeface="Times New Roman" pitchFamily="18" charset="0"/>
            </a:endParaRPr>
          </a:p>
          <a:p>
            <a:pPr eaLnBrk="0" fontAlgn="base" hangingPunct="0">
              <a:spcBef>
                <a:spcPct val="0"/>
              </a:spcBef>
              <a:spcAft>
                <a:spcPct val="0"/>
              </a:spcAft>
              <a:defRPr/>
            </a:pPr>
            <a:endParaRPr lang="en-US" sz="2400" dirty="0">
              <a:solidFill>
                <a:srgbClr val="006600"/>
              </a:solidFill>
            </a:endParaRPr>
          </a:p>
        </p:txBody>
      </p:sp>
      <p:sp>
        <p:nvSpPr>
          <p:cNvPr id="1301515" name="Rectangle 11"/>
          <p:cNvSpPr>
            <a:spLocks noChangeArrowheads="1"/>
          </p:cNvSpPr>
          <p:nvPr/>
        </p:nvSpPr>
        <p:spPr bwMode="auto">
          <a:xfrm>
            <a:off x="3543300" y="628650"/>
            <a:ext cx="685800" cy="1028700"/>
          </a:xfrm>
          <a:prstGeom prst="rect">
            <a:avLst/>
          </a:prstGeom>
          <a:solidFill>
            <a:srgbClr val="33CC33"/>
          </a:solidFill>
          <a:ln w="9525">
            <a:solidFill>
              <a:srgbClr val="000000"/>
            </a:solidFill>
            <a:miter lim="800000"/>
            <a:headEnd/>
            <a:tailEnd/>
          </a:ln>
        </p:spPr>
        <p:txBody>
          <a:bodyPr/>
          <a:lstStyle/>
          <a:p>
            <a:pPr algn="ctr" fontAlgn="base">
              <a:spcBef>
                <a:spcPct val="0"/>
              </a:spcBef>
              <a:spcAft>
                <a:spcPct val="0"/>
              </a:spcAft>
              <a:defRPr/>
            </a:pPr>
            <a:r>
              <a:rPr lang="en-US" sz="1400" b="1" dirty="0">
                <a:solidFill>
                  <a:srgbClr val="FFFF00"/>
                </a:solidFill>
                <a:effectLst>
                  <a:outerShdw blurRad="38100" dist="38100" dir="2700000" algn="tl">
                    <a:srgbClr val="000000"/>
                  </a:outerShdw>
                </a:effectLst>
                <a:cs typeface="Times New Roman" pitchFamily="18" charset="0"/>
              </a:rPr>
              <a:t>MN</a:t>
            </a:r>
            <a:endParaRPr lang="en-US" sz="1200" dirty="0">
              <a:solidFill>
                <a:srgbClr val="FFFFCC"/>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16" name="Rectangle 12"/>
          <p:cNvSpPr>
            <a:spLocks noChangeArrowheads="1"/>
          </p:cNvSpPr>
          <p:nvPr/>
        </p:nvSpPr>
        <p:spPr bwMode="auto">
          <a:xfrm>
            <a:off x="5029200" y="628650"/>
            <a:ext cx="571500" cy="1257300"/>
          </a:xfrm>
          <a:prstGeom prst="rect">
            <a:avLst/>
          </a:prstGeom>
          <a:solidFill>
            <a:srgbClr val="FF0000"/>
          </a:solidFill>
          <a:ln w="9525">
            <a:solidFill>
              <a:srgbClr val="000000"/>
            </a:solidFill>
            <a:miter lim="800000"/>
            <a:headEnd/>
            <a:tailEnd/>
          </a:ln>
        </p:spPr>
        <p:txBody>
          <a:bodyPr/>
          <a:lstStyle/>
          <a:p>
            <a:pPr algn="ctr" fontAlgn="base">
              <a:spcBef>
                <a:spcPct val="0"/>
              </a:spcBef>
              <a:spcAft>
                <a:spcPct val="0"/>
              </a:spcAft>
              <a:defRPr/>
            </a:pPr>
            <a:r>
              <a:rPr lang="en-US" sz="1200" b="1" dirty="0">
                <a:solidFill>
                  <a:srgbClr val="FFFFCC"/>
                </a:solidFill>
                <a:effectLst>
                  <a:outerShdw blurRad="38100" dist="38100" dir="2700000" algn="tl">
                    <a:srgbClr val="000000"/>
                  </a:outerShdw>
                </a:effectLst>
                <a:cs typeface="Times New Roman" pitchFamily="18" charset="0"/>
              </a:rPr>
              <a:t>MI</a:t>
            </a:r>
            <a:endParaRPr lang="en-US" sz="1200" dirty="0">
              <a:solidFill>
                <a:srgbClr val="FFFFCC"/>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17" name="Rectangle 13"/>
          <p:cNvSpPr>
            <a:spLocks noChangeArrowheads="1"/>
          </p:cNvSpPr>
          <p:nvPr/>
        </p:nvSpPr>
        <p:spPr bwMode="auto">
          <a:xfrm>
            <a:off x="0" y="1657350"/>
            <a:ext cx="800100" cy="914400"/>
          </a:xfrm>
          <a:prstGeom prst="rect">
            <a:avLst/>
          </a:prstGeom>
          <a:solidFill>
            <a:srgbClr val="FF6699"/>
          </a:solidFill>
          <a:ln w="9525">
            <a:solidFill>
              <a:srgbClr val="000000"/>
            </a:solidFill>
            <a:miter lim="800000"/>
            <a:headEnd/>
            <a:tailEnd/>
          </a:ln>
        </p:spPr>
        <p:txBody>
          <a:bodyPr/>
          <a:lstStyle/>
          <a:p>
            <a:pPr algn="ctr" fontAlgn="base">
              <a:spcBef>
                <a:spcPct val="0"/>
              </a:spcBef>
              <a:spcAft>
                <a:spcPct val="0"/>
              </a:spcAft>
              <a:defRPr/>
            </a:pPr>
            <a:r>
              <a:rPr lang="en-US" sz="1200" b="1" dirty="0">
                <a:solidFill>
                  <a:srgbClr val="006600"/>
                </a:solidFill>
                <a:effectLst>
                  <a:outerShdw blurRad="38100" dist="38100" dir="2700000" algn="tl">
                    <a:srgbClr val="000000"/>
                  </a:outerShdw>
                </a:effectLst>
                <a:cs typeface="Times New Roman" pitchFamily="18" charset="0"/>
              </a:rPr>
              <a:t>OR</a:t>
            </a:r>
            <a:endParaRPr lang="en-US" sz="1200" dirty="0">
              <a:solidFill>
                <a:srgbClr val="006600"/>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FFFFFF"/>
              </a:solidFill>
              <a:effectLst>
                <a:outerShdw blurRad="38100" dist="38100" dir="2700000" algn="tl">
                  <a:srgbClr val="000000"/>
                </a:outerShdw>
              </a:effectLst>
            </a:endParaRPr>
          </a:p>
        </p:txBody>
      </p:sp>
      <p:sp>
        <p:nvSpPr>
          <p:cNvPr id="1301518" name="Rectangle 14"/>
          <p:cNvSpPr>
            <a:spLocks noChangeArrowheads="1"/>
          </p:cNvSpPr>
          <p:nvPr/>
        </p:nvSpPr>
        <p:spPr bwMode="auto">
          <a:xfrm>
            <a:off x="2057400" y="2800350"/>
            <a:ext cx="685800" cy="800100"/>
          </a:xfrm>
          <a:prstGeom prst="rect">
            <a:avLst/>
          </a:prstGeom>
          <a:solidFill>
            <a:srgbClr val="00CC00"/>
          </a:solidFill>
          <a:ln w="9525">
            <a:solidFill>
              <a:srgbClr val="000099"/>
            </a:solidFill>
            <a:miter lim="800000"/>
            <a:headEnd/>
            <a:tailEnd/>
          </a:ln>
        </p:spPr>
        <p:txBody>
          <a:bodyPr/>
          <a:lstStyle/>
          <a:p>
            <a:pPr fontAlgn="base">
              <a:spcBef>
                <a:spcPct val="0"/>
              </a:spcBef>
              <a:spcAft>
                <a:spcPct val="0"/>
              </a:spcAft>
              <a:defRPr/>
            </a:pPr>
            <a:r>
              <a:rPr lang="en-US" sz="1400" b="1" dirty="0">
                <a:solidFill>
                  <a:srgbClr val="FFFF00"/>
                </a:solidFill>
                <a:effectLst>
                  <a:outerShdw blurRad="38100" dist="38100" dir="2700000" algn="tl">
                    <a:srgbClr val="000000"/>
                  </a:outerShdw>
                </a:effectLst>
                <a:cs typeface="Times New Roman" pitchFamily="18" charset="0"/>
              </a:rPr>
              <a:t>CO</a:t>
            </a:r>
            <a:endParaRPr lang="en-US" sz="1200" dirty="0">
              <a:solidFill>
                <a:srgbClr val="FFFF00"/>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chemeClr val="bg1"/>
              </a:solidFill>
            </a:endParaRPr>
          </a:p>
        </p:txBody>
      </p:sp>
      <p:sp>
        <p:nvSpPr>
          <p:cNvPr id="1301519" name="Rectangle 15"/>
          <p:cNvSpPr>
            <a:spLocks noChangeArrowheads="1"/>
          </p:cNvSpPr>
          <p:nvPr/>
        </p:nvSpPr>
        <p:spPr bwMode="auto">
          <a:xfrm>
            <a:off x="3543300" y="3257550"/>
            <a:ext cx="800100" cy="571500"/>
          </a:xfrm>
          <a:prstGeom prst="rect">
            <a:avLst/>
          </a:prstGeom>
          <a:solidFill>
            <a:srgbClr val="000099"/>
          </a:solidFill>
          <a:ln w="9525">
            <a:solidFill>
              <a:srgbClr val="000000"/>
            </a:solidFill>
            <a:miter lim="800000"/>
            <a:headEnd/>
            <a:tailEnd/>
          </a:ln>
        </p:spPr>
        <p:txBody>
          <a:bodyPr/>
          <a:lstStyle/>
          <a:p>
            <a:pPr algn="ctr" fontAlgn="base">
              <a:spcBef>
                <a:spcPct val="0"/>
              </a:spcBef>
              <a:spcAft>
                <a:spcPct val="0"/>
              </a:spcAft>
              <a:defRPr/>
            </a:pPr>
            <a:r>
              <a:rPr lang="en-US" sz="1400" b="1" dirty="0">
                <a:solidFill>
                  <a:srgbClr val="FFFFCC"/>
                </a:solidFill>
                <a:effectLst>
                  <a:outerShdw blurRad="38100" dist="38100" dir="2700000" algn="tl">
                    <a:srgbClr val="000000"/>
                  </a:outerShdw>
                </a:effectLst>
                <a:cs typeface="Times New Roman" pitchFamily="18" charset="0"/>
              </a:rPr>
              <a:t>AR</a:t>
            </a:r>
            <a:endParaRPr lang="en-US" sz="1200" dirty="0">
              <a:solidFill>
                <a:srgbClr val="FFFFCC"/>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FFFFCC"/>
              </a:solidFill>
            </a:endParaRPr>
          </a:p>
        </p:txBody>
      </p:sp>
      <p:sp>
        <p:nvSpPr>
          <p:cNvPr id="1301520" name="Rectangle 16"/>
          <p:cNvSpPr>
            <a:spLocks noChangeArrowheads="1"/>
          </p:cNvSpPr>
          <p:nvPr/>
        </p:nvSpPr>
        <p:spPr bwMode="auto">
          <a:xfrm>
            <a:off x="342900" y="6324600"/>
            <a:ext cx="1371600" cy="361950"/>
          </a:xfrm>
          <a:prstGeom prst="rect">
            <a:avLst/>
          </a:prstGeom>
          <a:solidFill>
            <a:srgbClr val="000099"/>
          </a:solidFill>
          <a:ln w="9525">
            <a:solidFill>
              <a:srgbClr val="000000"/>
            </a:solidFill>
            <a:miter lim="800000"/>
            <a:headEnd/>
            <a:tailEnd/>
          </a:ln>
        </p:spPr>
        <p:txBody>
          <a:bodyPr/>
          <a:lstStyle/>
          <a:p>
            <a:pPr algn="ctr" fontAlgn="base">
              <a:spcBef>
                <a:spcPct val="0"/>
              </a:spcBef>
              <a:spcAft>
                <a:spcPct val="0"/>
              </a:spcAft>
              <a:defRPr/>
            </a:pPr>
            <a:r>
              <a:rPr lang="en-US" sz="1200" b="1" dirty="0">
                <a:solidFill>
                  <a:srgbClr val="FFFF00"/>
                </a:solidFill>
                <a:effectLst>
                  <a:outerShdw blurRad="38100" dist="38100" dir="2700000" algn="tl">
                    <a:srgbClr val="000000"/>
                  </a:outerShdw>
                </a:effectLst>
                <a:cs typeface="Times New Roman" pitchFamily="18" charset="0"/>
              </a:rPr>
              <a:t>HI</a:t>
            </a:r>
            <a:endParaRPr lang="en-US" sz="1200" dirty="0">
              <a:solidFill>
                <a:srgbClr val="FFFFCC"/>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21" name="Rectangle 17"/>
          <p:cNvSpPr>
            <a:spLocks noChangeArrowheads="1"/>
          </p:cNvSpPr>
          <p:nvPr/>
        </p:nvSpPr>
        <p:spPr bwMode="auto">
          <a:xfrm>
            <a:off x="6858000" y="4286250"/>
            <a:ext cx="800100" cy="571500"/>
          </a:xfrm>
          <a:prstGeom prst="rect">
            <a:avLst/>
          </a:prstGeom>
          <a:solidFill>
            <a:schemeClr val="bg1"/>
          </a:solidFill>
          <a:ln w="9525">
            <a:solidFill>
              <a:srgbClr val="000000"/>
            </a:solidFill>
            <a:miter lim="800000"/>
            <a:headEnd/>
            <a:tailEnd/>
          </a:ln>
        </p:spPr>
        <p:txBody>
          <a:bodyPr/>
          <a:lstStyle/>
          <a:p>
            <a:pPr algn="ctr" fontAlgn="base">
              <a:spcBef>
                <a:spcPct val="0"/>
              </a:spcBef>
              <a:spcAft>
                <a:spcPct val="0"/>
              </a:spcAft>
              <a:defRPr/>
            </a:pPr>
            <a:r>
              <a:rPr lang="en-US" sz="1200" b="1" dirty="0">
                <a:solidFill>
                  <a:srgbClr val="000000"/>
                </a:solidFill>
                <a:effectLst>
                  <a:outerShdw blurRad="38100" dist="38100" dir="2700000" algn="tl">
                    <a:srgbClr val="FFFFFF"/>
                  </a:outerShdw>
                </a:effectLst>
                <a:cs typeface="Times New Roman" pitchFamily="18" charset="0"/>
              </a:rPr>
              <a:t>SC</a:t>
            </a:r>
            <a:endParaRPr lang="en-US" sz="1200" dirty="0">
              <a:solidFill>
                <a:srgbClr val="000000"/>
              </a:solidFill>
              <a:effectLst>
                <a:outerShdw blurRad="38100" dist="38100" dir="2700000" algn="tl">
                  <a:srgbClr val="FFFFFF"/>
                </a:outerShdw>
              </a:effectLst>
              <a:cs typeface="Times New Roman" pitchFamily="18" charset="0"/>
            </a:endParaRPr>
          </a:p>
          <a:p>
            <a:pPr eaLnBrk="0" fontAlgn="base" hangingPunct="0">
              <a:spcBef>
                <a:spcPct val="0"/>
              </a:spcBef>
              <a:spcAft>
                <a:spcPct val="0"/>
              </a:spcAft>
              <a:defRPr/>
            </a:pPr>
            <a:endParaRPr lang="en-US" sz="2400" dirty="0">
              <a:solidFill>
                <a:srgbClr val="FF99CC"/>
              </a:solidFill>
            </a:endParaRPr>
          </a:p>
        </p:txBody>
      </p:sp>
      <p:sp>
        <p:nvSpPr>
          <p:cNvPr id="1301522" name="Rectangle 18"/>
          <p:cNvSpPr>
            <a:spLocks noChangeArrowheads="1"/>
          </p:cNvSpPr>
          <p:nvPr/>
        </p:nvSpPr>
        <p:spPr bwMode="auto">
          <a:xfrm>
            <a:off x="4457700" y="3714750"/>
            <a:ext cx="1371600" cy="342900"/>
          </a:xfrm>
          <a:prstGeom prst="rect">
            <a:avLst/>
          </a:prstGeom>
          <a:solidFill>
            <a:srgbClr val="FF6699"/>
          </a:solidFill>
          <a:ln w="9525">
            <a:solidFill>
              <a:srgbClr val="000000"/>
            </a:solidFill>
            <a:miter lim="800000"/>
            <a:headEnd/>
            <a:tailEnd/>
          </a:ln>
        </p:spPr>
        <p:txBody>
          <a:bodyPr/>
          <a:lstStyle/>
          <a:p>
            <a:pPr algn="ctr" fontAlgn="base">
              <a:spcBef>
                <a:spcPct val="0"/>
              </a:spcBef>
              <a:spcAft>
                <a:spcPct val="0"/>
              </a:spcAft>
              <a:defRPr/>
            </a:pPr>
            <a:r>
              <a:rPr lang="en-US" sz="1200" b="1" dirty="0">
                <a:solidFill>
                  <a:srgbClr val="006600"/>
                </a:solidFill>
                <a:effectLst>
                  <a:outerShdw blurRad="38100" dist="38100" dir="2700000" algn="tl">
                    <a:srgbClr val="C0C0C0"/>
                  </a:outerShdw>
                </a:effectLst>
                <a:cs typeface="Times New Roman" pitchFamily="18" charset="0"/>
              </a:rPr>
              <a:t>TN</a:t>
            </a:r>
            <a:endParaRPr lang="en-US" sz="2400" dirty="0">
              <a:solidFill>
                <a:srgbClr val="000000"/>
              </a:solidFill>
            </a:endParaRPr>
          </a:p>
        </p:txBody>
      </p:sp>
      <p:sp>
        <p:nvSpPr>
          <p:cNvPr id="1301523" name="Rectangle 19"/>
          <p:cNvSpPr>
            <a:spLocks noChangeArrowheads="1"/>
          </p:cNvSpPr>
          <p:nvPr/>
        </p:nvSpPr>
        <p:spPr bwMode="auto">
          <a:xfrm>
            <a:off x="6400800" y="857250"/>
            <a:ext cx="800100" cy="800100"/>
          </a:xfrm>
          <a:prstGeom prst="rect">
            <a:avLst/>
          </a:prstGeom>
          <a:solidFill>
            <a:srgbClr val="000099"/>
          </a:solidFill>
          <a:ln w="9525">
            <a:solidFill>
              <a:srgbClr val="000000"/>
            </a:solidFill>
            <a:miter lim="800000"/>
            <a:headEnd/>
            <a:tailEnd/>
          </a:ln>
        </p:spPr>
        <p:txBody>
          <a:bodyPr/>
          <a:lstStyle/>
          <a:p>
            <a:pPr algn="ctr" fontAlgn="base">
              <a:spcBef>
                <a:spcPct val="0"/>
              </a:spcBef>
              <a:spcAft>
                <a:spcPct val="0"/>
              </a:spcAft>
              <a:defRPr/>
            </a:pPr>
            <a:r>
              <a:rPr lang="en-US" sz="1200" b="1" dirty="0">
                <a:solidFill>
                  <a:srgbClr val="FFFFCC"/>
                </a:solidFill>
                <a:effectLst>
                  <a:outerShdw blurRad="38100" dist="38100" dir="2700000" algn="tl">
                    <a:srgbClr val="000000"/>
                  </a:outerShdw>
                </a:effectLst>
                <a:cs typeface="Times New Roman" pitchFamily="18" charset="0"/>
              </a:rPr>
              <a:t>NY</a:t>
            </a:r>
            <a:endParaRPr lang="en-US" sz="1200" dirty="0">
              <a:solidFill>
                <a:srgbClr val="FFFFCC"/>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FFFFCC"/>
              </a:solidFill>
            </a:endParaRPr>
          </a:p>
        </p:txBody>
      </p:sp>
      <p:sp>
        <p:nvSpPr>
          <p:cNvPr id="1301524" name="Rectangle 20"/>
          <p:cNvSpPr>
            <a:spLocks noChangeArrowheads="1"/>
          </p:cNvSpPr>
          <p:nvPr/>
        </p:nvSpPr>
        <p:spPr bwMode="auto">
          <a:xfrm>
            <a:off x="5715000" y="1543050"/>
            <a:ext cx="571500" cy="685800"/>
          </a:xfrm>
          <a:prstGeom prst="rect">
            <a:avLst/>
          </a:prstGeom>
          <a:solidFill>
            <a:srgbClr val="000099"/>
          </a:solidFill>
          <a:ln w="9525">
            <a:solidFill>
              <a:srgbClr val="000000"/>
            </a:solidFill>
            <a:miter lim="800000"/>
            <a:headEnd/>
            <a:tailEnd/>
          </a:ln>
        </p:spPr>
        <p:txBody>
          <a:bodyPr/>
          <a:lstStyle/>
          <a:p>
            <a:pPr algn="ctr" fontAlgn="base">
              <a:spcBef>
                <a:spcPct val="0"/>
              </a:spcBef>
              <a:spcAft>
                <a:spcPct val="0"/>
              </a:spcAft>
              <a:defRPr/>
            </a:pPr>
            <a:r>
              <a:rPr lang="en-US" sz="1400" b="1" dirty="0">
                <a:solidFill>
                  <a:srgbClr val="FFFFCC"/>
                </a:solidFill>
                <a:effectLst>
                  <a:outerShdw blurRad="38100" dist="38100" dir="2700000" algn="tl">
                    <a:srgbClr val="000000"/>
                  </a:outerShdw>
                </a:effectLst>
                <a:cs typeface="Times New Roman" pitchFamily="18" charset="0"/>
              </a:rPr>
              <a:t>OH</a:t>
            </a:r>
            <a:endParaRPr lang="en-US" sz="1200" dirty="0">
              <a:solidFill>
                <a:srgbClr val="FFFFCC"/>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000066"/>
              </a:solidFill>
            </a:endParaRPr>
          </a:p>
        </p:txBody>
      </p:sp>
      <p:sp>
        <p:nvSpPr>
          <p:cNvPr id="1301525" name="Rectangle 21"/>
          <p:cNvSpPr>
            <a:spLocks noChangeArrowheads="1"/>
          </p:cNvSpPr>
          <p:nvPr/>
        </p:nvSpPr>
        <p:spPr bwMode="auto">
          <a:xfrm>
            <a:off x="6400800" y="1771650"/>
            <a:ext cx="800100" cy="571500"/>
          </a:xfrm>
          <a:prstGeom prst="rect">
            <a:avLst/>
          </a:prstGeom>
          <a:solidFill>
            <a:srgbClr val="FF6699"/>
          </a:solidFill>
          <a:ln w="9525">
            <a:solidFill>
              <a:srgbClr val="000000"/>
            </a:solidFill>
            <a:miter lim="800000"/>
            <a:headEnd/>
            <a:tailEnd/>
          </a:ln>
        </p:spPr>
        <p:txBody>
          <a:bodyPr/>
          <a:lstStyle/>
          <a:p>
            <a:pPr algn="ctr" fontAlgn="base">
              <a:spcBef>
                <a:spcPct val="0"/>
              </a:spcBef>
              <a:spcAft>
                <a:spcPct val="0"/>
              </a:spcAft>
              <a:defRPr/>
            </a:pPr>
            <a:r>
              <a:rPr lang="en-US" sz="1400" b="1" dirty="0">
                <a:solidFill>
                  <a:srgbClr val="000000"/>
                </a:solidFill>
                <a:effectLst>
                  <a:outerShdw blurRad="38100" dist="38100" dir="2700000" algn="tl">
                    <a:srgbClr val="FFFFFF"/>
                  </a:outerShdw>
                </a:effectLst>
                <a:cs typeface="Times New Roman" pitchFamily="18" charset="0"/>
              </a:rPr>
              <a:t>PA</a:t>
            </a:r>
            <a:endParaRPr lang="en-US" sz="1200" dirty="0">
              <a:solidFill>
                <a:srgbClr val="000000"/>
              </a:solidFill>
              <a:effectLst>
                <a:outerShdw blurRad="38100" dist="38100" dir="2700000" algn="tl">
                  <a:srgbClr val="FFFFFF"/>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26" name="Rectangle 22"/>
          <p:cNvSpPr>
            <a:spLocks noChangeArrowheads="1"/>
          </p:cNvSpPr>
          <p:nvPr/>
        </p:nvSpPr>
        <p:spPr bwMode="auto">
          <a:xfrm>
            <a:off x="5715000" y="2571750"/>
            <a:ext cx="1257300" cy="457200"/>
          </a:xfrm>
          <a:prstGeom prst="rect">
            <a:avLst/>
          </a:prstGeom>
          <a:solidFill>
            <a:srgbClr val="FFFFFF"/>
          </a:solidFill>
          <a:ln w="9525">
            <a:solidFill>
              <a:srgbClr val="000000"/>
            </a:solidFill>
            <a:miter lim="800000"/>
            <a:headEnd/>
            <a:tailEnd/>
          </a:ln>
        </p:spPr>
        <p:txBody>
          <a:bodyPr/>
          <a:lstStyle/>
          <a:p>
            <a:pPr algn="ctr" fontAlgn="base">
              <a:spcBef>
                <a:spcPct val="0"/>
              </a:spcBef>
              <a:spcAft>
                <a:spcPct val="0"/>
              </a:spcAft>
              <a:defRPr/>
            </a:pPr>
            <a:r>
              <a:rPr lang="en-US" sz="1200" b="1" dirty="0">
                <a:solidFill>
                  <a:srgbClr val="006600"/>
                </a:solidFill>
                <a:effectLst>
                  <a:outerShdw blurRad="38100" dist="38100" dir="2700000" algn="tl">
                    <a:srgbClr val="C0C0C0"/>
                  </a:outerShdw>
                </a:effectLst>
                <a:cs typeface="Times New Roman" pitchFamily="18" charset="0"/>
              </a:rPr>
              <a:t>WV</a:t>
            </a:r>
            <a:endParaRPr lang="en-US" sz="2400" dirty="0">
              <a:solidFill>
                <a:srgbClr val="006600"/>
              </a:solidFill>
            </a:endParaRPr>
          </a:p>
        </p:txBody>
      </p:sp>
      <p:sp>
        <p:nvSpPr>
          <p:cNvPr id="1301527" name="Rectangle 23"/>
          <p:cNvSpPr>
            <a:spLocks noChangeArrowheads="1"/>
          </p:cNvSpPr>
          <p:nvPr/>
        </p:nvSpPr>
        <p:spPr bwMode="auto">
          <a:xfrm>
            <a:off x="7315200" y="742950"/>
            <a:ext cx="342900" cy="571500"/>
          </a:xfrm>
          <a:prstGeom prst="rect">
            <a:avLst/>
          </a:prstGeom>
          <a:solidFill>
            <a:srgbClr val="FF6699"/>
          </a:solidFill>
          <a:ln w="9525">
            <a:solidFill>
              <a:srgbClr val="000000"/>
            </a:solidFill>
            <a:miter lim="800000"/>
            <a:headEnd/>
            <a:tailEnd/>
          </a:ln>
        </p:spPr>
        <p:txBody>
          <a:bodyPr/>
          <a:lstStyle/>
          <a:p>
            <a:pPr algn="ctr" fontAlgn="base">
              <a:spcBef>
                <a:spcPct val="0"/>
              </a:spcBef>
              <a:spcAft>
                <a:spcPct val="0"/>
              </a:spcAft>
              <a:defRPr/>
            </a:pPr>
            <a:r>
              <a:rPr lang="en-US" sz="900" b="1" dirty="0">
                <a:solidFill>
                  <a:srgbClr val="000000"/>
                </a:solidFill>
                <a:effectLst>
                  <a:outerShdw blurRad="38100" dist="38100" dir="2700000" algn="tl">
                    <a:srgbClr val="FFFFFF"/>
                  </a:outerShdw>
                </a:effectLst>
                <a:cs typeface="Times New Roman" pitchFamily="18" charset="0"/>
              </a:rPr>
              <a:t>VT</a:t>
            </a:r>
            <a:endParaRPr lang="en-US" sz="1200" dirty="0">
              <a:solidFill>
                <a:srgbClr val="000000"/>
              </a:solidFill>
              <a:effectLst>
                <a:outerShdw blurRad="38100" dist="38100" dir="2700000" algn="tl">
                  <a:srgbClr val="FFFFFF"/>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28" name="Rectangle 24"/>
          <p:cNvSpPr>
            <a:spLocks noChangeArrowheads="1"/>
          </p:cNvSpPr>
          <p:nvPr/>
        </p:nvSpPr>
        <p:spPr bwMode="auto">
          <a:xfrm>
            <a:off x="7658100" y="1657350"/>
            <a:ext cx="685800" cy="228600"/>
          </a:xfrm>
          <a:prstGeom prst="rect">
            <a:avLst/>
          </a:prstGeom>
          <a:solidFill>
            <a:srgbClr val="000099"/>
          </a:solidFill>
          <a:ln w="9525">
            <a:solidFill>
              <a:srgbClr val="000000"/>
            </a:solidFill>
            <a:miter lim="800000"/>
            <a:headEnd/>
            <a:tailEnd/>
          </a:ln>
        </p:spPr>
        <p:txBody>
          <a:bodyPr/>
          <a:lstStyle/>
          <a:p>
            <a:pPr algn="ctr" fontAlgn="base">
              <a:spcBef>
                <a:spcPct val="0"/>
              </a:spcBef>
              <a:spcAft>
                <a:spcPct val="0"/>
              </a:spcAft>
              <a:defRPr/>
            </a:pPr>
            <a:r>
              <a:rPr lang="en-US" sz="1200" b="1" dirty="0">
                <a:solidFill>
                  <a:srgbClr val="000000"/>
                </a:solidFill>
                <a:effectLst>
                  <a:outerShdw blurRad="38100" dist="38100" dir="2700000" algn="tl">
                    <a:srgbClr val="FFFFFF"/>
                  </a:outerShdw>
                </a:effectLst>
                <a:cs typeface="Times New Roman" pitchFamily="18" charset="0"/>
              </a:rPr>
              <a:t>CT</a:t>
            </a:r>
            <a:endParaRPr lang="en-US" sz="1200" dirty="0">
              <a:solidFill>
                <a:srgbClr val="000000"/>
              </a:solidFill>
              <a:effectLst>
                <a:outerShdw blurRad="38100" dist="38100" dir="2700000" algn="tl">
                  <a:srgbClr val="FFFFFF"/>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29" name="Rectangle 25"/>
          <p:cNvSpPr>
            <a:spLocks noChangeArrowheads="1"/>
          </p:cNvSpPr>
          <p:nvPr/>
        </p:nvSpPr>
        <p:spPr bwMode="auto">
          <a:xfrm>
            <a:off x="7429500" y="2038350"/>
            <a:ext cx="571500" cy="457200"/>
          </a:xfrm>
          <a:prstGeom prst="rect">
            <a:avLst/>
          </a:prstGeom>
          <a:solidFill>
            <a:srgbClr val="FF6699"/>
          </a:solidFill>
          <a:ln w="9525">
            <a:solidFill>
              <a:srgbClr val="000000"/>
            </a:solidFill>
            <a:miter lim="800000"/>
            <a:headEnd/>
            <a:tailEnd/>
          </a:ln>
        </p:spPr>
        <p:txBody>
          <a:bodyPr/>
          <a:lstStyle/>
          <a:p>
            <a:pPr fontAlgn="base">
              <a:spcBef>
                <a:spcPct val="0"/>
              </a:spcBef>
              <a:spcAft>
                <a:spcPct val="0"/>
              </a:spcAft>
              <a:defRPr/>
            </a:pPr>
            <a:r>
              <a:rPr lang="en-US" sz="1200" b="1" dirty="0">
                <a:solidFill>
                  <a:srgbClr val="000000"/>
                </a:solidFill>
                <a:effectLst>
                  <a:outerShdw blurRad="38100" dist="38100" dir="2700000" algn="tl">
                    <a:srgbClr val="FFFFFF"/>
                  </a:outerShdw>
                </a:effectLst>
                <a:cs typeface="Times New Roman" pitchFamily="18" charset="0"/>
              </a:rPr>
              <a:t>NJ</a:t>
            </a:r>
            <a:endParaRPr lang="en-US" sz="1200" dirty="0">
              <a:solidFill>
                <a:srgbClr val="000000"/>
              </a:solidFill>
              <a:effectLst>
                <a:outerShdw blurRad="38100" dist="38100" dir="2700000" algn="tl">
                  <a:srgbClr val="FFFFFF"/>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30" name="Rectangle 26"/>
          <p:cNvSpPr>
            <a:spLocks noChangeArrowheads="1"/>
          </p:cNvSpPr>
          <p:nvPr/>
        </p:nvSpPr>
        <p:spPr bwMode="auto">
          <a:xfrm>
            <a:off x="8343900" y="171450"/>
            <a:ext cx="685800" cy="800100"/>
          </a:xfrm>
          <a:prstGeom prst="rect">
            <a:avLst/>
          </a:prstGeom>
          <a:solidFill>
            <a:srgbClr val="99FF66"/>
          </a:solidFill>
          <a:ln w="9525">
            <a:solidFill>
              <a:srgbClr val="000000"/>
            </a:solidFill>
            <a:miter lim="800000"/>
            <a:headEnd/>
            <a:tailEnd/>
          </a:ln>
        </p:spPr>
        <p:txBody>
          <a:bodyPr/>
          <a:lstStyle/>
          <a:p>
            <a:pPr algn="ctr" fontAlgn="base">
              <a:spcBef>
                <a:spcPct val="0"/>
              </a:spcBef>
              <a:spcAft>
                <a:spcPct val="0"/>
              </a:spcAft>
              <a:defRPr/>
            </a:pPr>
            <a:r>
              <a:rPr lang="en-US" sz="1200" b="1" dirty="0">
                <a:solidFill>
                  <a:srgbClr val="FFFFCC"/>
                </a:solidFill>
                <a:effectLst>
                  <a:outerShdw blurRad="38100" dist="38100" dir="2700000" algn="tl">
                    <a:srgbClr val="000000"/>
                  </a:outerShdw>
                </a:effectLst>
                <a:cs typeface="Times New Roman" pitchFamily="18" charset="0"/>
              </a:rPr>
              <a:t>ME</a:t>
            </a:r>
            <a:endParaRPr lang="en-US" sz="1200" dirty="0">
              <a:solidFill>
                <a:srgbClr val="FFFFCC"/>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31" name="Rectangle 27"/>
          <p:cNvSpPr>
            <a:spLocks noChangeArrowheads="1"/>
          </p:cNvSpPr>
          <p:nvPr/>
        </p:nvSpPr>
        <p:spPr bwMode="auto">
          <a:xfrm>
            <a:off x="8001000" y="1085850"/>
            <a:ext cx="800100" cy="342900"/>
          </a:xfrm>
          <a:prstGeom prst="rect">
            <a:avLst/>
          </a:prstGeom>
          <a:solidFill>
            <a:srgbClr val="FF0000"/>
          </a:solidFill>
          <a:ln w="9525">
            <a:solidFill>
              <a:srgbClr val="000000"/>
            </a:solidFill>
            <a:miter lim="800000"/>
            <a:headEnd/>
            <a:tailEnd/>
          </a:ln>
        </p:spPr>
        <p:txBody>
          <a:bodyPr/>
          <a:lstStyle/>
          <a:p>
            <a:pPr algn="ctr" fontAlgn="base">
              <a:spcBef>
                <a:spcPct val="0"/>
              </a:spcBef>
              <a:spcAft>
                <a:spcPct val="0"/>
              </a:spcAft>
              <a:defRPr/>
            </a:pPr>
            <a:r>
              <a:rPr lang="en-US" sz="1200" b="1" dirty="0">
                <a:solidFill>
                  <a:srgbClr val="FFFFCC"/>
                </a:solidFill>
                <a:effectLst>
                  <a:outerShdw blurRad="38100" dist="38100" dir="2700000" algn="tl">
                    <a:srgbClr val="000000"/>
                  </a:outerShdw>
                </a:effectLst>
                <a:cs typeface="Times New Roman" pitchFamily="18" charset="0"/>
              </a:rPr>
              <a:t>MA</a:t>
            </a:r>
            <a:endParaRPr lang="en-US" sz="1200" dirty="0">
              <a:solidFill>
                <a:srgbClr val="FFFFCC"/>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32" name="Rectangle 28"/>
          <p:cNvSpPr>
            <a:spLocks noChangeArrowheads="1"/>
          </p:cNvSpPr>
          <p:nvPr/>
        </p:nvSpPr>
        <p:spPr bwMode="auto">
          <a:xfrm>
            <a:off x="0" y="2686050"/>
            <a:ext cx="800100" cy="2171700"/>
          </a:xfrm>
          <a:prstGeom prst="rect">
            <a:avLst/>
          </a:prstGeom>
          <a:solidFill>
            <a:srgbClr val="00CC00"/>
          </a:solidFill>
          <a:ln w="9525">
            <a:solidFill>
              <a:srgbClr val="000000"/>
            </a:solidFill>
            <a:miter lim="800000"/>
            <a:headEnd/>
            <a:tailEnd/>
          </a:ln>
        </p:spPr>
        <p:txBody>
          <a:bodyPr/>
          <a:lstStyle/>
          <a:p>
            <a:pPr algn="ctr" fontAlgn="base">
              <a:spcBef>
                <a:spcPct val="0"/>
              </a:spcBef>
              <a:spcAft>
                <a:spcPct val="0"/>
              </a:spcAft>
              <a:defRPr/>
            </a:pPr>
            <a:r>
              <a:rPr lang="en-US" sz="1400" b="1" dirty="0">
                <a:solidFill>
                  <a:srgbClr val="FFFF00"/>
                </a:solidFill>
                <a:effectLst>
                  <a:outerShdw blurRad="38100" dist="38100" dir="2700000" algn="tl">
                    <a:srgbClr val="000000"/>
                  </a:outerShdw>
                </a:effectLst>
                <a:cs typeface="Times New Roman" pitchFamily="18" charset="0"/>
              </a:rPr>
              <a:t>CA</a:t>
            </a:r>
            <a:endParaRPr lang="en-US" sz="1200" dirty="0">
              <a:solidFill>
                <a:srgbClr val="FFFFCC"/>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33" name="Rectangle 29"/>
          <p:cNvSpPr>
            <a:spLocks noChangeArrowheads="1"/>
          </p:cNvSpPr>
          <p:nvPr/>
        </p:nvSpPr>
        <p:spPr bwMode="auto">
          <a:xfrm>
            <a:off x="3657600" y="3943350"/>
            <a:ext cx="685800" cy="914400"/>
          </a:xfrm>
          <a:prstGeom prst="rect">
            <a:avLst/>
          </a:prstGeom>
          <a:solidFill>
            <a:srgbClr val="33CC33"/>
          </a:solidFill>
          <a:ln w="9525">
            <a:solidFill>
              <a:srgbClr val="000000"/>
            </a:solidFill>
            <a:miter lim="800000"/>
            <a:headEnd/>
            <a:tailEnd/>
          </a:ln>
        </p:spPr>
        <p:txBody>
          <a:bodyPr/>
          <a:lstStyle/>
          <a:p>
            <a:pPr algn="ctr" fontAlgn="base">
              <a:spcBef>
                <a:spcPct val="0"/>
              </a:spcBef>
              <a:spcAft>
                <a:spcPct val="0"/>
              </a:spcAft>
              <a:defRPr/>
            </a:pPr>
            <a:r>
              <a:rPr lang="en-US" sz="1400" b="1" dirty="0">
                <a:solidFill>
                  <a:srgbClr val="FFFF00"/>
                </a:solidFill>
                <a:effectLst>
                  <a:outerShdw blurRad="38100" dist="38100" dir="2700000" algn="tl">
                    <a:srgbClr val="000000"/>
                  </a:outerShdw>
                </a:effectLst>
                <a:cs typeface="Times New Roman" pitchFamily="18" charset="0"/>
              </a:rPr>
              <a:t>LA</a:t>
            </a:r>
            <a:endParaRPr lang="en-US" sz="1200" dirty="0">
              <a:solidFill>
                <a:srgbClr val="FFFF00"/>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34" name="Rectangle 30"/>
          <p:cNvSpPr>
            <a:spLocks noChangeArrowheads="1"/>
          </p:cNvSpPr>
          <p:nvPr/>
        </p:nvSpPr>
        <p:spPr bwMode="auto">
          <a:xfrm>
            <a:off x="4457700" y="3257550"/>
            <a:ext cx="1943100" cy="342900"/>
          </a:xfrm>
          <a:prstGeom prst="rect">
            <a:avLst/>
          </a:prstGeom>
          <a:solidFill>
            <a:srgbClr val="000099"/>
          </a:solidFill>
          <a:ln w="9525">
            <a:solidFill>
              <a:srgbClr val="000000"/>
            </a:solidFill>
            <a:miter lim="800000"/>
            <a:headEnd/>
            <a:tailEnd/>
          </a:ln>
        </p:spPr>
        <p:txBody>
          <a:bodyPr/>
          <a:lstStyle/>
          <a:p>
            <a:pPr algn="ctr" fontAlgn="base">
              <a:spcBef>
                <a:spcPct val="0"/>
              </a:spcBef>
              <a:spcAft>
                <a:spcPct val="0"/>
              </a:spcAft>
              <a:defRPr/>
            </a:pPr>
            <a:r>
              <a:rPr lang="en-US" sz="1400" b="1" dirty="0">
                <a:solidFill>
                  <a:srgbClr val="FFFF00"/>
                </a:solidFill>
                <a:effectLst>
                  <a:outerShdw blurRad="38100" dist="38100" dir="2700000" algn="tl">
                    <a:srgbClr val="000000"/>
                  </a:outerShdw>
                </a:effectLst>
                <a:cs typeface="Times New Roman" pitchFamily="18" charset="0"/>
              </a:rPr>
              <a:t>KY</a:t>
            </a:r>
            <a:endParaRPr lang="en-US" sz="2400" dirty="0">
              <a:solidFill>
                <a:srgbClr val="000000"/>
              </a:solidFill>
            </a:endParaRPr>
          </a:p>
        </p:txBody>
      </p:sp>
      <p:sp>
        <p:nvSpPr>
          <p:cNvPr id="1301535" name="Rectangle 31"/>
          <p:cNvSpPr>
            <a:spLocks noChangeArrowheads="1"/>
          </p:cNvSpPr>
          <p:nvPr/>
        </p:nvSpPr>
        <p:spPr bwMode="auto">
          <a:xfrm>
            <a:off x="5943600" y="4171950"/>
            <a:ext cx="800100" cy="914400"/>
          </a:xfrm>
          <a:prstGeom prst="rect">
            <a:avLst/>
          </a:prstGeom>
          <a:solidFill>
            <a:srgbClr val="000099"/>
          </a:solidFill>
          <a:ln w="9525">
            <a:solidFill>
              <a:srgbClr val="000000"/>
            </a:solidFill>
            <a:miter lim="800000"/>
            <a:headEnd/>
            <a:tailEnd/>
          </a:ln>
        </p:spPr>
        <p:txBody>
          <a:bodyPr/>
          <a:lstStyle/>
          <a:p>
            <a:pPr algn="ctr" fontAlgn="base">
              <a:spcBef>
                <a:spcPct val="0"/>
              </a:spcBef>
              <a:spcAft>
                <a:spcPct val="0"/>
              </a:spcAft>
              <a:defRPr/>
            </a:pPr>
            <a:r>
              <a:rPr lang="en-US" sz="1400" b="1" dirty="0">
                <a:solidFill>
                  <a:srgbClr val="FFFF00"/>
                </a:solidFill>
                <a:effectLst>
                  <a:outerShdw blurRad="38100" dist="38100" dir="2700000" algn="tl">
                    <a:srgbClr val="000000"/>
                  </a:outerShdw>
                </a:effectLst>
                <a:cs typeface="Times New Roman" pitchFamily="18" charset="0"/>
              </a:rPr>
              <a:t>GA</a:t>
            </a:r>
            <a:endParaRPr lang="en-US" sz="1200" dirty="0">
              <a:solidFill>
                <a:srgbClr val="FFFFCC"/>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36" name="Rectangle 32"/>
          <p:cNvSpPr>
            <a:spLocks noChangeArrowheads="1"/>
          </p:cNvSpPr>
          <p:nvPr/>
        </p:nvSpPr>
        <p:spPr bwMode="auto">
          <a:xfrm>
            <a:off x="2171700" y="4743450"/>
            <a:ext cx="1371600" cy="1371600"/>
          </a:xfrm>
          <a:prstGeom prst="rect">
            <a:avLst/>
          </a:prstGeom>
          <a:solidFill>
            <a:srgbClr val="000099"/>
          </a:solidFill>
          <a:ln w="9525">
            <a:solidFill>
              <a:srgbClr val="000000"/>
            </a:solidFill>
            <a:miter lim="800000"/>
            <a:headEnd/>
            <a:tailEnd/>
          </a:ln>
        </p:spPr>
        <p:txBody>
          <a:bodyPr/>
          <a:lstStyle/>
          <a:p>
            <a:pPr algn="ctr" fontAlgn="base">
              <a:spcBef>
                <a:spcPct val="0"/>
              </a:spcBef>
              <a:spcAft>
                <a:spcPct val="0"/>
              </a:spcAft>
              <a:defRPr/>
            </a:pPr>
            <a:r>
              <a:rPr lang="en-US" sz="1400" b="1" dirty="0">
                <a:solidFill>
                  <a:srgbClr val="FFFFCC"/>
                </a:solidFill>
                <a:effectLst>
                  <a:outerShdw blurRad="38100" dist="38100" dir="2700000" algn="tl">
                    <a:srgbClr val="000000"/>
                  </a:outerShdw>
                </a:effectLst>
                <a:cs typeface="Times New Roman" pitchFamily="18" charset="0"/>
              </a:rPr>
              <a:t>TX</a:t>
            </a:r>
            <a:endParaRPr lang="en-US" sz="1200" dirty="0">
              <a:solidFill>
                <a:srgbClr val="FFFFCC"/>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37" name="Rectangle 33"/>
          <p:cNvSpPr>
            <a:spLocks noChangeArrowheads="1"/>
          </p:cNvSpPr>
          <p:nvPr/>
        </p:nvSpPr>
        <p:spPr bwMode="auto">
          <a:xfrm>
            <a:off x="2857500" y="2800350"/>
            <a:ext cx="571500" cy="800100"/>
          </a:xfrm>
          <a:prstGeom prst="rect">
            <a:avLst/>
          </a:prstGeom>
          <a:solidFill>
            <a:srgbClr val="FF6699"/>
          </a:solidFill>
          <a:ln w="9525">
            <a:solidFill>
              <a:srgbClr val="000000"/>
            </a:solidFill>
            <a:miter lim="800000"/>
            <a:headEnd/>
            <a:tailEnd/>
          </a:ln>
        </p:spPr>
        <p:txBody>
          <a:bodyPr/>
          <a:lstStyle/>
          <a:p>
            <a:pPr fontAlgn="base">
              <a:spcBef>
                <a:spcPct val="0"/>
              </a:spcBef>
              <a:spcAft>
                <a:spcPct val="0"/>
              </a:spcAft>
              <a:defRPr/>
            </a:pPr>
            <a:r>
              <a:rPr lang="en-US" sz="1400" b="1" dirty="0">
                <a:solidFill>
                  <a:srgbClr val="000000"/>
                </a:solidFill>
                <a:effectLst>
                  <a:outerShdw blurRad="38100" dist="38100" dir="2700000" algn="tl">
                    <a:srgbClr val="FFFFFF"/>
                  </a:outerShdw>
                </a:effectLst>
                <a:cs typeface="Times New Roman" pitchFamily="18" charset="0"/>
              </a:rPr>
              <a:t>KS</a:t>
            </a:r>
            <a:endParaRPr lang="en-US" sz="1200" dirty="0">
              <a:solidFill>
                <a:srgbClr val="000000"/>
              </a:solidFill>
              <a:effectLst>
                <a:outerShdw blurRad="38100" dist="38100" dir="2700000" algn="tl">
                  <a:srgbClr val="FFFFFF"/>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38" name="Rectangle 34"/>
          <p:cNvSpPr>
            <a:spLocks noChangeArrowheads="1"/>
          </p:cNvSpPr>
          <p:nvPr/>
        </p:nvSpPr>
        <p:spPr bwMode="auto">
          <a:xfrm>
            <a:off x="2933114" y="3824288"/>
            <a:ext cx="571500" cy="685800"/>
          </a:xfrm>
          <a:prstGeom prst="rect">
            <a:avLst/>
          </a:prstGeom>
          <a:solidFill>
            <a:srgbClr val="00CC00"/>
          </a:solidFill>
          <a:ln w="9525">
            <a:solidFill>
              <a:srgbClr val="000000"/>
            </a:solidFill>
            <a:miter lim="800000"/>
            <a:headEnd/>
            <a:tailEnd/>
          </a:ln>
        </p:spPr>
        <p:txBody>
          <a:bodyPr/>
          <a:lstStyle/>
          <a:p>
            <a:pPr algn="ctr" fontAlgn="base">
              <a:spcBef>
                <a:spcPct val="0"/>
              </a:spcBef>
              <a:spcAft>
                <a:spcPct val="0"/>
              </a:spcAft>
              <a:defRPr/>
            </a:pPr>
            <a:r>
              <a:rPr lang="en-US" sz="1400" b="1" dirty="0">
                <a:solidFill>
                  <a:srgbClr val="FFFF00"/>
                </a:solidFill>
                <a:effectLst>
                  <a:outerShdw blurRad="38100" dist="38100" dir="2700000" algn="tl">
                    <a:srgbClr val="000000"/>
                  </a:outerShdw>
                </a:effectLst>
                <a:cs typeface="Times New Roman" pitchFamily="18" charset="0"/>
              </a:rPr>
              <a:t>OK</a:t>
            </a:r>
            <a:endParaRPr lang="en-US" sz="1200" dirty="0">
              <a:solidFill>
                <a:srgbClr val="FFFFCC"/>
              </a:solidFill>
              <a:effectLst>
                <a:outerShdw blurRad="38100" dist="38100" dir="2700000" algn="tl">
                  <a:srgbClr val="000000"/>
                </a:outerShdw>
              </a:effectLst>
              <a:cs typeface="Times New Roman" pitchFamily="18" charset="0"/>
            </a:endParaRPr>
          </a:p>
          <a:p>
            <a:pPr lvl="1" eaLnBrk="0" fontAlgn="base" hangingPunct="0">
              <a:spcBef>
                <a:spcPct val="0"/>
              </a:spcBef>
              <a:spcAft>
                <a:spcPct val="0"/>
              </a:spcAft>
              <a:defRPr/>
            </a:pPr>
            <a:endParaRPr lang="en-US" sz="1200" dirty="0">
              <a:solidFill>
                <a:srgbClr val="FFFFCC"/>
              </a:solidFill>
              <a:effectLst>
                <a:outerShdw blurRad="38100" dist="38100" dir="2700000" algn="tl">
                  <a:srgbClr val="000000"/>
                </a:outerShdw>
              </a:effectLst>
              <a:cs typeface="Times New Roman" pitchFamily="18" charset="0"/>
            </a:endParaRPr>
          </a:p>
        </p:txBody>
      </p:sp>
      <p:sp>
        <p:nvSpPr>
          <p:cNvPr id="1301539" name="Rectangle 35"/>
          <p:cNvSpPr>
            <a:spLocks noChangeArrowheads="1"/>
          </p:cNvSpPr>
          <p:nvPr/>
        </p:nvSpPr>
        <p:spPr bwMode="auto">
          <a:xfrm>
            <a:off x="6629400" y="3143250"/>
            <a:ext cx="1257300" cy="457200"/>
          </a:xfrm>
          <a:prstGeom prst="rect">
            <a:avLst/>
          </a:prstGeom>
          <a:solidFill>
            <a:srgbClr val="000099"/>
          </a:solidFill>
          <a:ln w="9525">
            <a:solidFill>
              <a:srgbClr val="000000"/>
            </a:solidFill>
            <a:miter lim="800000"/>
            <a:headEnd/>
            <a:tailEnd/>
          </a:ln>
        </p:spPr>
        <p:txBody>
          <a:bodyPr/>
          <a:lstStyle/>
          <a:p>
            <a:pPr algn="ctr" fontAlgn="base">
              <a:spcBef>
                <a:spcPct val="0"/>
              </a:spcBef>
              <a:spcAft>
                <a:spcPct val="0"/>
              </a:spcAft>
              <a:defRPr/>
            </a:pPr>
            <a:r>
              <a:rPr lang="en-US" sz="1400" b="1" dirty="0">
                <a:solidFill>
                  <a:srgbClr val="FFFFCC"/>
                </a:solidFill>
                <a:effectLst>
                  <a:outerShdw blurRad="38100" dist="38100" dir="2700000" algn="tl">
                    <a:srgbClr val="000000"/>
                  </a:outerShdw>
                </a:effectLst>
                <a:cs typeface="Times New Roman" pitchFamily="18" charset="0"/>
              </a:rPr>
              <a:t>VA</a:t>
            </a:r>
            <a:endParaRPr lang="en-US" sz="1200" dirty="0">
              <a:solidFill>
                <a:srgbClr val="FFFFCC"/>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40" name="Rectangle 36"/>
          <p:cNvSpPr>
            <a:spLocks noChangeArrowheads="1"/>
          </p:cNvSpPr>
          <p:nvPr/>
        </p:nvSpPr>
        <p:spPr bwMode="auto">
          <a:xfrm>
            <a:off x="5143500" y="4171950"/>
            <a:ext cx="571500" cy="914400"/>
          </a:xfrm>
          <a:prstGeom prst="rect">
            <a:avLst/>
          </a:prstGeom>
          <a:solidFill>
            <a:srgbClr val="FF6699"/>
          </a:solidFill>
          <a:ln w="9525">
            <a:solidFill>
              <a:srgbClr val="000000"/>
            </a:solidFill>
            <a:miter lim="800000"/>
            <a:headEnd/>
            <a:tailEnd/>
          </a:ln>
        </p:spPr>
        <p:txBody>
          <a:bodyPr/>
          <a:lstStyle/>
          <a:p>
            <a:pPr algn="ctr" fontAlgn="base">
              <a:spcBef>
                <a:spcPct val="0"/>
              </a:spcBef>
              <a:spcAft>
                <a:spcPct val="0"/>
              </a:spcAft>
              <a:defRPr/>
            </a:pPr>
            <a:r>
              <a:rPr lang="en-US" sz="1200" b="1" dirty="0">
                <a:solidFill>
                  <a:srgbClr val="006600"/>
                </a:solidFill>
                <a:effectLst>
                  <a:outerShdw blurRad="38100" dist="38100" dir="2700000" algn="tl">
                    <a:srgbClr val="C0C0C0"/>
                  </a:outerShdw>
                </a:effectLst>
                <a:cs typeface="Times New Roman" pitchFamily="18" charset="0"/>
              </a:rPr>
              <a:t>AL</a:t>
            </a:r>
            <a:endParaRPr lang="en-US" sz="1200" dirty="0">
              <a:solidFill>
                <a:srgbClr val="006600"/>
              </a:solidFill>
              <a:effectLst>
                <a:outerShdw blurRad="38100" dist="38100" dir="2700000" algn="tl">
                  <a:srgbClr val="C0C0C0"/>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41" name="Rectangle 37"/>
          <p:cNvSpPr>
            <a:spLocks noChangeArrowheads="1"/>
          </p:cNvSpPr>
          <p:nvPr/>
        </p:nvSpPr>
        <p:spPr bwMode="auto">
          <a:xfrm>
            <a:off x="6057900" y="3714750"/>
            <a:ext cx="1371600" cy="342900"/>
          </a:xfrm>
          <a:prstGeom prst="rect">
            <a:avLst/>
          </a:prstGeom>
          <a:solidFill>
            <a:srgbClr val="000099"/>
          </a:solidFill>
          <a:ln w="9525">
            <a:solidFill>
              <a:srgbClr val="000000"/>
            </a:solidFill>
            <a:miter lim="800000"/>
            <a:headEnd/>
            <a:tailEnd/>
          </a:ln>
        </p:spPr>
        <p:txBody>
          <a:bodyPr/>
          <a:lstStyle/>
          <a:p>
            <a:pPr algn="ctr" fontAlgn="base">
              <a:spcBef>
                <a:spcPct val="0"/>
              </a:spcBef>
              <a:spcAft>
                <a:spcPct val="0"/>
              </a:spcAft>
              <a:defRPr/>
            </a:pPr>
            <a:r>
              <a:rPr lang="en-US" sz="1400" b="1" dirty="0">
                <a:solidFill>
                  <a:srgbClr val="FFFF00"/>
                </a:solidFill>
                <a:effectLst>
                  <a:outerShdw blurRad="38100" dist="38100" dir="2700000" algn="tl">
                    <a:srgbClr val="000000"/>
                  </a:outerShdw>
                </a:effectLst>
                <a:cs typeface="Times New Roman" pitchFamily="18" charset="0"/>
              </a:rPr>
              <a:t>NC</a:t>
            </a:r>
            <a:endParaRPr lang="en-US" sz="1200" dirty="0">
              <a:solidFill>
                <a:srgbClr val="FFFFCC"/>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42" name="Rectangle 38"/>
          <p:cNvSpPr>
            <a:spLocks noChangeArrowheads="1"/>
          </p:cNvSpPr>
          <p:nvPr/>
        </p:nvSpPr>
        <p:spPr bwMode="auto">
          <a:xfrm>
            <a:off x="457200" y="5429250"/>
            <a:ext cx="1257300" cy="800100"/>
          </a:xfrm>
          <a:prstGeom prst="rect">
            <a:avLst/>
          </a:prstGeom>
          <a:solidFill>
            <a:srgbClr val="FFFFFF"/>
          </a:solidFill>
          <a:ln w="9525">
            <a:solidFill>
              <a:srgbClr val="000000"/>
            </a:solidFill>
            <a:miter lim="800000"/>
            <a:headEnd/>
            <a:tailEnd/>
          </a:ln>
        </p:spPr>
        <p:txBody>
          <a:bodyPr/>
          <a:lstStyle/>
          <a:p>
            <a:pPr algn="ctr" fontAlgn="base">
              <a:spcBef>
                <a:spcPct val="0"/>
              </a:spcBef>
              <a:spcAft>
                <a:spcPct val="0"/>
              </a:spcAft>
              <a:defRPr/>
            </a:pPr>
            <a:r>
              <a:rPr lang="en-US" sz="1200" b="1" dirty="0">
                <a:solidFill>
                  <a:srgbClr val="006600"/>
                </a:solidFill>
                <a:effectLst>
                  <a:outerShdw blurRad="38100" dist="38100" dir="2700000" algn="tl">
                    <a:srgbClr val="C0C0C0"/>
                  </a:outerShdw>
                </a:effectLst>
                <a:cs typeface="Times New Roman" pitchFamily="18" charset="0"/>
              </a:rPr>
              <a:t>AK</a:t>
            </a:r>
            <a:endParaRPr lang="en-US" sz="1200" dirty="0">
              <a:solidFill>
                <a:srgbClr val="006600"/>
              </a:solidFill>
              <a:effectLst>
                <a:outerShdw blurRad="38100" dist="38100" dir="2700000" algn="tl">
                  <a:srgbClr val="C0C0C0"/>
                </a:outerShdw>
              </a:effectLst>
              <a:cs typeface="Times New Roman" pitchFamily="18" charset="0"/>
            </a:endParaRPr>
          </a:p>
          <a:p>
            <a:pPr eaLnBrk="0" fontAlgn="base" hangingPunct="0">
              <a:spcBef>
                <a:spcPct val="0"/>
              </a:spcBef>
              <a:spcAft>
                <a:spcPct val="0"/>
              </a:spcAft>
              <a:defRPr/>
            </a:pPr>
            <a:endParaRPr lang="en-US" sz="2400" dirty="0">
              <a:solidFill>
                <a:srgbClr val="006600"/>
              </a:solidFill>
            </a:endParaRPr>
          </a:p>
        </p:txBody>
      </p:sp>
      <p:sp>
        <p:nvSpPr>
          <p:cNvPr id="1301543" name="Rectangle 39"/>
          <p:cNvSpPr>
            <a:spLocks noChangeArrowheads="1"/>
          </p:cNvSpPr>
          <p:nvPr/>
        </p:nvSpPr>
        <p:spPr bwMode="auto">
          <a:xfrm>
            <a:off x="6400800" y="5200650"/>
            <a:ext cx="685800" cy="1257300"/>
          </a:xfrm>
          <a:prstGeom prst="rect">
            <a:avLst/>
          </a:prstGeom>
          <a:solidFill>
            <a:srgbClr val="000099"/>
          </a:solidFill>
          <a:ln w="9525">
            <a:solidFill>
              <a:srgbClr val="000000"/>
            </a:solidFill>
            <a:miter lim="800000"/>
            <a:headEnd/>
            <a:tailEnd/>
          </a:ln>
        </p:spPr>
        <p:txBody>
          <a:bodyPr/>
          <a:lstStyle/>
          <a:p>
            <a:pPr algn="ctr" fontAlgn="base">
              <a:spcBef>
                <a:spcPct val="0"/>
              </a:spcBef>
              <a:spcAft>
                <a:spcPct val="0"/>
              </a:spcAft>
              <a:defRPr/>
            </a:pPr>
            <a:r>
              <a:rPr lang="en-US" sz="1400" b="1" dirty="0">
                <a:solidFill>
                  <a:srgbClr val="FFFF00"/>
                </a:solidFill>
                <a:effectLst>
                  <a:outerShdw blurRad="38100" dist="38100" dir="2700000" algn="tl">
                    <a:srgbClr val="000000"/>
                  </a:outerShdw>
                </a:effectLst>
                <a:cs typeface="Times New Roman" pitchFamily="18" charset="0"/>
              </a:rPr>
              <a:t>FL</a:t>
            </a:r>
            <a:endParaRPr lang="en-US" sz="1200" dirty="0">
              <a:solidFill>
                <a:srgbClr val="FFFFCC"/>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44" name="Rectangle 40"/>
          <p:cNvSpPr>
            <a:spLocks noChangeArrowheads="1"/>
          </p:cNvSpPr>
          <p:nvPr/>
        </p:nvSpPr>
        <p:spPr bwMode="auto">
          <a:xfrm>
            <a:off x="8343900" y="2282825"/>
            <a:ext cx="342900" cy="457200"/>
          </a:xfrm>
          <a:prstGeom prst="rect">
            <a:avLst/>
          </a:prstGeom>
          <a:solidFill>
            <a:schemeClr val="bg1"/>
          </a:solidFill>
          <a:ln w="9525">
            <a:solidFill>
              <a:srgbClr val="000000"/>
            </a:solidFill>
            <a:miter lim="800000"/>
            <a:headEnd/>
            <a:tailEnd/>
          </a:ln>
        </p:spPr>
        <p:txBody>
          <a:bodyPr/>
          <a:lstStyle/>
          <a:p>
            <a:pPr fontAlgn="base">
              <a:spcBef>
                <a:spcPct val="0"/>
              </a:spcBef>
              <a:spcAft>
                <a:spcPct val="0"/>
              </a:spcAft>
              <a:defRPr/>
            </a:pPr>
            <a:r>
              <a:rPr lang="en-US" sz="1000" b="1" dirty="0">
                <a:solidFill>
                  <a:srgbClr val="006600"/>
                </a:solidFill>
                <a:effectLst>
                  <a:outerShdw blurRad="38100" dist="38100" dir="2700000" algn="tl">
                    <a:srgbClr val="000000"/>
                  </a:outerShdw>
                </a:effectLst>
                <a:cs typeface="Times New Roman" pitchFamily="18" charset="0"/>
              </a:rPr>
              <a:t>DE</a:t>
            </a:r>
            <a:endParaRPr lang="en-US" sz="1200" dirty="0">
              <a:solidFill>
                <a:srgbClr val="006600"/>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006600"/>
              </a:solidFill>
            </a:endParaRPr>
          </a:p>
        </p:txBody>
      </p:sp>
      <p:sp>
        <p:nvSpPr>
          <p:cNvPr id="1301545" name="Rectangle 41"/>
          <p:cNvSpPr>
            <a:spLocks noChangeArrowheads="1"/>
          </p:cNvSpPr>
          <p:nvPr/>
        </p:nvSpPr>
        <p:spPr bwMode="auto">
          <a:xfrm>
            <a:off x="7200900" y="2571750"/>
            <a:ext cx="457200" cy="457200"/>
          </a:xfrm>
          <a:prstGeom prst="rect">
            <a:avLst/>
          </a:prstGeom>
          <a:solidFill>
            <a:srgbClr val="000099"/>
          </a:solidFill>
          <a:ln w="9525">
            <a:solidFill>
              <a:srgbClr val="000000"/>
            </a:solidFill>
            <a:miter lim="800000"/>
            <a:headEnd/>
            <a:tailEnd/>
          </a:ln>
        </p:spPr>
        <p:txBody>
          <a:bodyPr/>
          <a:lstStyle/>
          <a:p>
            <a:pPr fontAlgn="base">
              <a:spcBef>
                <a:spcPct val="0"/>
              </a:spcBef>
              <a:spcAft>
                <a:spcPct val="0"/>
              </a:spcAft>
              <a:defRPr/>
            </a:pPr>
            <a:r>
              <a:rPr lang="en-US" sz="1200" b="1" dirty="0">
                <a:solidFill>
                  <a:srgbClr val="FFFFCC"/>
                </a:solidFill>
                <a:effectLst>
                  <a:outerShdw blurRad="38100" dist="38100" dir="2700000" algn="tl">
                    <a:srgbClr val="000000"/>
                  </a:outerShdw>
                </a:effectLst>
                <a:cs typeface="Times New Roman" pitchFamily="18" charset="0"/>
              </a:rPr>
              <a:t>MD</a:t>
            </a:r>
            <a:endParaRPr lang="en-US" sz="1200" dirty="0">
              <a:solidFill>
                <a:srgbClr val="FFFFCC"/>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46" name="Rectangle 42"/>
          <p:cNvSpPr>
            <a:spLocks noChangeArrowheads="1"/>
          </p:cNvSpPr>
          <p:nvPr/>
        </p:nvSpPr>
        <p:spPr bwMode="auto">
          <a:xfrm>
            <a:off x="4457700" y="2000250"/>
            <a:ext cx="457200" cy="1143000"/>
          </a:xfrm>
          <a:prstGeom prst="rect">
            <a:avLst/>
          </a:prstGeom>
          <a:solidFill>
            <a:srgbClr val="FF6699"/>
          </a:solidFill>
          <a:ln w="9525">
            <a:solidFill>
              <a:srgbClr val="000000"/>
            </a:solidFill>
            <a:miter lim="800000"/>
            <a:headEnd/>
            <a:tailEnd/>
          </a:ln>
        </p:spPr>
        <p:txBody>
          <a:bodyPr/>
          <a:lstStyle/>
          <a:p>
            <a:pPr fontAlgn="base">
              <a:spcBef>
                <a:spcPct val="0"/>
              </a:spcBef>
              <a:spcAft>
                <a:spcPct val="0"/>
              </a:spcAft>
              <a:defRPr/>
            </a:pPr>
            <a:r>
              <a:rPr lang="en-US" sz="1200" b="1" dirty="0">
                <a:solidFill>
                  <a:srgbClr val="000000"/>
                </a:solidFill>
                <a:effectLst>
                  <a:outerShdw blurRad="38100" dist="38100" dir="2700000" algn="tl">
                    <a:srgbClr val="FFFFFF"/>
                  </a:outerShdw>
                </a:effectLst>
                <a:cs typeface="Times New Roman" pitchFamily="18" charset="0"/>
              </a:rPr>
              <a:t>IL</a:t>
            </a:r>
            <a:endParaRPr lang="en-US" sz="1200" dirty="0">
              <a:solidFill>
                <a:srgbClr val="000000"/>
              </a:solidFill>
              <a:effectLst>
                <a:outerShdw blurRad="38100" dist="38100" dir="2700000" algn="tl">
                  <a:srgbClr val="FFFFFF"/>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47" name="Rectangle 43"/>
          <p:cNvSpPr>
            <a:spLocks noChangeArrowheads="1"/>
          </p:cNvSpPr>
          <p:nvPr/>
        </p:nvSpPr>
        <p:spPr bwMode="auto">
          <a:xfrm>
            <a:off x="914400" y="628650"/>
            <a:ext cx="1371600" cy="914400"/>
          </a:xfrm>
          <a:prstGeom prst="rect">
            <a:avLst/>
          </a:prstGeom>
          <a:solidFill>
            <a:srgbClr val="000099"/>
          </a:solidFill>
          <a:ln w="9525">
            <a:noFill/>
            <a:miter lim="800000"/>
            <a:headEnd/>
            <a:tailEnd/>
          </a:ln>
        </p:spPr>
        <p:txBody>
          <a:bodyPr/>
          <a:lstStyle/>
          <a:p>
            <a:pPr algn="ctr" fontAlgn="base">
              <a:spcBef>
                <a:spcPct val="0"/>
              </a:spcBef>
              <a:spcAft>
                <a:spcPct val="0"/>
              </a:spcAft>
              <a:defRPr/>
            </a:pPr>
            <a:r>
              <a:rPr lang="en-US" sz="1200" b="1" dirty="0">
                <a:solidFill>
                  <a:srgbClr val="FFFFFF"/>
                </a:solidFill>
                <a:effectLst>
                  <a:outerShdw blurRad="38100" dist="38100" dir="2700000" algn="tl">
                    <a:srgbClr val="000000"/>
                  </a:outerShdw>
                </a:effectLst>
                <a:cs typeface="Times New Roman" pitchFamily="18" charset="0"/>
              </a:rPr>
              <a:t>MT</a:t>
            </a:r>
            <a:endParaRPr lang="en-US" sz="1200" dirty="0">
              <a:solidFill>
                <a:srgbClr val="FFFFFF"/>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FFFFFF"/>
              </a:solidFill>
            </a:endParaRPr>
          </a:p>
        </p:txBody>
      </p:sp>
      <p:sp>
        <p:nvSpPr>
          <p:cNvPr id="1301548" name="Rectangle 44"/>
          <p:cNvSpPr>
            <a:spLocks noChangeArrowheads="1"/>
          </p:cNvSpPr>
          <p:nvPr/>
        </p:nvSpPr>
        <p:spPr bwMode="auto">
          <a:xfrm>
            <a:off x="914400" y="1657350"/>
            <a:ext cx="571500" cy="914400"/>
          </a:xfrm>
          <a:prstGeom prst="rect">
            <a:avLst/>
          </a:prstGeom>
          <a:solidFill>
            <a:srgbClr val="33CC33"/>
          </a:solidFill>
          <a:ln w="9525">
            <a:solidFill>
              <a:srgbClr val="000000"/>
            </a:solidFill>
            <a:miter lim="800000"/>
            <a:headEnd/>
            <a:tailEnd/>
          </a:ln>
        </p:spPr>
        <p:txBody>
          <a:bodyPr/>
          <a:lstStyle/>
          <a:p>
            <a:pPr algn="ctr" fontAlgn="base">
              <a:spcBef>
                <a:spcPct val="0"/>
              </a:spcBef>
              <a:spcAft>
                <a:spcPct val="0"/>
              </a:spcAft>
              <a:defRPr/>
            </a:pPr>
            <a:r>
              <a:rPr lang="en-US" sz="1400" b="1" dirty="0">
                <a:solidFill>
                  <a:srgbClr val="FFFF00"/>
                </a:solidFill>
                <a:effectLst>
                  <a:outerShdw blurRad="38100" dist="38100" dir="2700000" algn="tl">
                    <a:srgbClr val="000000"/>
                  </a:outerShdw>
                </a:effectLst>
                <a:cs typeface="Times New Roman" pitchFamily="18" charset="0"/>
              </a:rPr>
              <a:t>ID</a:t>
            </a:r>
            <a:endParaRPr lang="en-US" sz="1200" dirty="0">
              <a:solidFill>
                <a:srgbClr val="FFFFCC"/>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49" name="Rectangle 45"/>
          <p:cNvSpPr>
            <a:spLocks noChangeArrowheads="1"/>
          </p:cNvSpPr>
          <p:nvPr/>
        </p:nvSpPr>
        <p:spPr bwMode="auto">
          <a:xfrm>
            <a:off x="2400300" y="1200150"/>
            <a:ext cx="1028700" cy="571500"/>
          </a:xfrm>
          <a:prstGeom prst="rect">
            <a:avLst/>
          </a:prstGeom>
          <a:solidFill>
            <a:srgbClr val="FF6699"/>
          </a:solidFill>
          <a:ln w="9525">
            <a:solidFill>
              <a:srgbClr val="000000"/>
            </a:solidFill>
            <a:miter lim="800000"/>
            <a:headEnd/>
            <a:tailEnd/>
          </a:ln>
        </p:spPr>
        <p:txBody>
          <a:bodyPr/>
          <a:lstStyle/>
          <a:p>
            <a:pPr algn="ctr" fontAlgn="base">
              <a:spcBef>
                <a:spcPct val="0"/>
              </a:spcBef>
              <a:spcAft>
                <a:spcPct val="0"/>
              </a:spcAft>
              <a:defRPr/>
            </a:pPr>
            <a:r>
              <a:rPr lang="en-US" sz="1200" b="1" dirty="0">
                <a:solidFill>
                  <a:srgbClr val="000000"/>
                </a:solidFill>
                <a:effectLst>
                  <a:outerShdw blurRad="38100" dist="38100" dir="2700000" algn="tl">
                    <a:srgbClr val="FFFFFF"/>
                  </a:outerShdw>
                </a:effectLst>
                <a:cs typeface="Times New Roman" pitchFamily="18" charset="0"/>
              </a:rPr>
              <a:t>SD</a:t>
            </a:r>
            <a:endParaRPr lang="en-US" sz="1200" dirty="0">
              <a:solidFill>
                <a:srgbClr val="000000"/>
              </a:solidFill>
              <a:effectLst>
                <a:outerShdw blurRad="38100" dist="38100" dir="2700000" algn="tl">
                  <a:srgbClr val="FFFFFF"/>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50" name="Rectangle 46"/>
          <p:cNvSpPr>
            <a:spLocks noChangeArrowheads="1"/>
          </p:cNvSpPr>
          <p:nvPr/>
        </p:nvSpPr>
        <p:spPr bwMode="auto">
          <a:xfrm>
            <a:off x="3543300" y="1771650"/>
            <a:ext cx="685800" cy="571500"/>
          </a:xfrm>
          <a:prstGeom prst="rect">
            <a:avLst/>
          </a:prstGeom>
          <a:solidFill>
            <a:srgbClr val="FF0000"/>
          </a:solidFill>
          <a:ln w="9525">
            <a:solidFill>
              <a:srgbClr val="000000"/>
            </a:solidFill>
            <a:miter lim="800000"/>
            <a:headEnd/>
            <a:tailEnd/>
          </a:ln>
        </p:spPr>
        <p:txBody>
          <a:bodyPr/>
          <a:lstStyle/>
          <a:p>
            <a:pPr algn="ctr" fontAlgn="base">
              <a:spcBef>
                <a:spcPct val="0"/>
              </a:spcBef>
              <a:spcAft>
                <a:spcPct val="0"/>
              </a:spcAft>
              <a:defRPr/>
            </a:pPr>
            <a:r>
              <a:rPr lang="en-US" sz="1400" b="1" dirty="0">
                <a:solidFill>
                  <a:srgbClr val="FFFF00"/>
                </a:solidFill>
                <a:effectLst>
                  <a:outerShdw blurRad="38100" dist="38100" dir="2700000" algn="tl">
                    <a:srgbClr val="000000"/>
                  </a:outerShdw>
                </a:effectLst>
                <a:cs typeface="Times New Roman" pitchFamily="18" charset="0"/>
              </a:rPr>
              <a:t>IA</a:t>
            </a:r>
            <a:endParaRPr lang="en-US" sz="1200" dirty="0">
              <a:solidFill>
                <a:srgbClr val="FFFFCC"/>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51" name="Rectangle 47"/>
          <p:cNvSpPr>
            <a:spLocks noChangeArrowheads="1"/>
          </p:cNvSpPr>
          <p:nvPr/>
        </p:nvSpPr>
        <p:spPr bwMode="auto">
          <a:xfrm>
            <a:off x="1485900" y="2800350"/>
            <a:ext cx="457200" cy="800100"/>
          </a:xfrm>
          <a:prstGeom prst="rect">
            <a:avLst/>
          </a:prstGeom>
          <a:solidFill>
            <a:srgbClr val="000099"/>
          </a:solidFill>
          <a:ln w="9525">
            <a:solidFill>
              <a:srgbClr val="000000"/>
            </a:solidFill>
            <a:miter lim="800000"/>
            <a:headEnd/>
            <a:tailEnd/>
          </a:ln>
        </p:spPr>
        <p:txBody>
          <a:bodyPr/>
          <a:lstStyle/>
          <a:p>
            <a:pPr fontAlgn="base">
              <a:spcBef>
                <a:spcPct val="0"/>
              </a:spcBef>
              <a:spcAft>
                <a:spcPct val="0"/>
              </a:spcAft>
              <a:defRPr/>
            </a:pPr>
            <a:r>
              <a:rPr lang="en-US" sz="1200" b="1" dirty="0">
                <a:solidFill>
                  <a:srgbClr val="FFFFCC"/>
                </a:solidFill>
                <a:effectLst>
                  <a:outerShdw blurRad="38100" dist="38100" dir="2700000" algn="tl">
                    <a:srgbClr val="000000"/>
                  </a:outerShdw>
                </a:effectLst>
                <a:cs typeface="Times New Roman" pitchFamily="18" charset="0"/>
              </a:rPr>
              <a:t>UT</a:t>
            </a:r>
            <a:endParaRPr lang="en-US" sz="1200" dirty="0">
              <a:solidFill>
                <a:srgbClr val="FFFFCC"/>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52" name="Rectangle 48"/>
          <p:cNvSpPr>
            <a:spLocks noChangeArrowheads="1"/>
          </p:cNvSpPr>
          <p:nvPr/>
        </p:nvSpPr>
        <p:spPr bwMode="auto">
          <a:xfrm>
            <a:off x="2057400" y="3714750"/>
            <a:ext cx="685800" cy="800100"/>
          </a:xfrm>
          <a:prstGeom prst="rect">
            <a:avLst/>
          </a:prstGeom>
          <a:solidFill>
            <a:srgbClr val="33CC33"/>
          </a:solidFill>
          <a:ln w="9525">
            <a:solidFill>
              <a:srgbClr val="000000"/>
            </a:solidFill>
            <a:miter lim="800000"/>
            <a:headEnd/>
            <a:tailEnd/>
          </a:ln>
        </p:spPr>
        <p:txBody>
          <a:bodyPr/>
          <a:lstStyle/>
          <a:p>
            <a:pPr algn="ctr" fontAlgn="base">
              <a:spcBef>
                <a:spcPct val="0"/>
              </a:spcBef>
              <a:spcAft>
                <a:spcPct val="0"/>
              </a:spcAft>
              <a:defRPr/>
            </a:pPr>
            <a:r>
              <a:rPr lang="en-US" sz="1400" b="1" dirty="0">
                <a:solidFill>
                  <a:srgbClr val="FFFF00"/>
                </a:solidFill>
                <a:effectLst>
                  <a:outerShdw blurRad="38100" dist="38100" dir="2700000" algn="tl">
                    <a:srgbClr val="000000"/>
                  </a:outerShdw>
                </a:effectLst>
                <a:cs typeface="Times New Roman" pitchFamily="18" charset="0"/>
              </a:rPr>
              <a:t>NM</a:t>
            </a:r>
            <a:endParaRPr lang="en-US" sz="1200" dirty="0">
              <a:solidFill>
                <a:srgbClr val="FFFF00"/>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1200" dirty="0">
              <a:solidFill>
                <a:srgbClr val="FFFFCC"/>
              </a:solidFill>
              <a:effectLst>
                <a:outerShdw blurRad="38100" dist="38100" dir="2700000" algn="tl">
                  <a:srgbClr val="000000"/>
                </a:outerShdw>
              </a:effectLst>
              <a:cs typeface="Times New Roman" pitchFamily="18" charset="0"/>
            </a:endParaRPr>
          </a:p>
        </p:txBody>
      </p:sp>
      <p:sp>
        <p:nvSpPr>
          <p:cNvPr id="1301553" name="Rectangle 49"/>
          <p:cNvSpPr>
            <a:spLocks noChangeArrowheads="1"/>
          </p:cNvSpPr>
          <p:nvPr/>
        </p:nvSpPr>
        <p:spPr bwMode="auto">
          <a:xfrm>
            <a:off x="7772400" y="514350"/>
            <a:ext cx="342900" cy="457200"/>
          </a:xfrm>
          <a:prstGeom prst="rect">
            <a:avLst/>
          </a:prstGeom>
          <a:solidFill>
            <a:schemeClr val="bg1"/>
          </a:solidFill>
          <a:ln w="9525">
            <a:solidFill>
              <a:srgbClr val="000000"/>
            </a:solidFill>
            <a:miter lim="800000"/>
            <a:headEnd/>
            <a:tailEnd/>
          </a:ln>
        </p:spPr>
        <p:txBody>
          <a:bodyPr/>
          <a:lstStyle/>
          <a:p>
            <a:pPr fontAlgn="base">
              <a:spcBef>
                <a:spcPct val="0"/>
              </a:spcBef>
              <a:spcAft>
                <a:spcPct val="0"/>
              </a:spcAft>
              <a:defRPr/>
            </a:pPr>
            <a:r>
              <a:rPr lang="en-US" sz="1200" b="1" dirty="0">
                <a:solidFill>
                  <a:srgbClr val="000000"/>
                </a:solidFill>
                <a:effectLst>
                  <a:outerShdw blurRad="38100" dist="38100" dir="2700000" algn="tl">
                    <a:srgbClr val="FFFFFF"/>
                  </a:outerShdw>
                </a:effectLst>
                <a:cs typeface="Times New Roman" pitchFamily="18" charset="0"/>
              </a:rPr>
              <a:t>NH</a:t>
            </a:r>
            <a:endParaRPr lang="en-US" sz="1200" dirty="0">
              <a:solidFill>
                <a:srgbClr val="000000"/>
              </a:solidFill>
              <a:effectLst>
                <a:outerShdw blurRad="38100" dist="38100" dir="2700000" algn="tl">
                  <a:srgbClr val="FFFFFF"/>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54" name="Rectangle 50"/>
          <p:cNvSpPr>
            <a:spLocks noChangeArrowheads="1"/>
          </p:cNvSpPr>
          <p:nvPr/>
        </p:nvSpPr>
        <p:spPr bwMode="auto">
          <a:xfrm>
            <a:off x="8458200" y="1657350"/>
            <a:ext cx="342900" cy="342900"/>
          </a:xfrm>
          <a:prstGeom prst="rect">
            <a:avLst/>
          </a:prstGeom>
          <a:solidFill>
            <a:srgbClr val="33CC33"/>
          </a:solidFill>
          <a:ln w="9525">
            <a:solidFill>
              <a:srgbClr val="000000"/>
            </a:solidFill>
            <a:miter lim="800000"/>
            <a:headEnd/>
            <a:tailEnd/>
          </a:ln>
        </p:spPr>
        <p:txBody>
          <a:bodyPr/>
          <a:lstStyle/>
          <a:p>
            <a:pPr algn="ctr" fontAlgn="base">
              <a:spcBef>
                <a:spcPct val="0"/>
              </a:spcBef>
              <a:spcAft>
                <a:spcPct val="0"/>
              </a:spcAft>
              <a:defRPr/>
            </a:pPr>
            <a:r>
              <a:rPr lang="en-US" sz="900" b="1" dirty="0">
                <a:solidFill>
                  <a:srgbClr val="FFFF00"/>
                </a:solidFill>
                <a:effectLst>
                  <a:outerShdw blurRad="38100" dist="38100" dir="2700000" algn="tl">
                    <a:srgbClr val="000000"/>
                  </a:outerShdw>
                </a:effectLst>
                <a:cs typeface="Times New Roman" pitchFamily="18" charset="0"/>
              </a:rPr>
              <a:t>RI</a:t>
            </a:r>
            <a:endParaRPr lang="en-US" sz="1200" dirty="0">
              <a:solidFill>
                <a:srgbClr val="FFFFCC"/>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55" name="Rectangle 51"/>
          <p:cNvSpPr>
            <a:spLocks noChangeArrowheads="1"/>
          </p:cNvSpPr>
          <p:nvPr/>
        </p:nvSpPr>
        <p:spPr bwMode="auto">
          <a:xfrm>
            <a:off x="914400" y="3714750"/>
            <a:ext cx="1028700" cy="914400"/>
          </a:xfrm>
          <a:prstGeom prst="rect">
            <a:avLst/>
          </a:prstGeom>
          <a:solidFill>
            <a:srgbClr val="99FF66"/>
          </a:solidFill>
          <a:ln w="9525">
            <a:solidFill>
              <a:srgbClr val="000000"/>
            </a:solidFill>
            <a:miter lim="800000"/>
            <a:headEnd/>
            <a:tailEnd/>
          </a:ln>
        </p:spPr>
        <p:txBody>
          <a:bodyPr/>
          <a:lstStyle/>
          <a:p>
            <a:pPr algn="ctr" fontAlgn="base">
              <a:spcBef>
                <a:spcPct val="0"/>
              </a:spcBef>
              <a:spcAft>
                <a:spcPct val="0"/>
              </a:spcAft>
              <a:defRPr/>
            </a:pPr>
            <a:r>
              <a:rPr lang="en-US" sz="1200" b="1" dirty="0">
                <a:solidFill>
                  <a:srgbClr val="006600"/>
                </a:solidFill>
                <a:effectLst>
                  <a:outerShdw blurRad="38100" dist="38100" dir="2700000" algn="tl">
                    <a:srgbClr val="000000"/>
                  </a:outerShdw>
                </a:effectLst>
                <a:cs typeface="Times New Roman" pitchFamily="18" charset="0"/>
              </a:rPr>
              <a:t>AZ</a:t>
            </a:r>
            <a:endParaRPr lang="en-US" sz="1200" dirty="0">
              <a:solidFill>
                <a:srgbClr val="006600"/>
              </a:solidFill>
              <a:effectLst>
                <a:outerShdw blurRad="38100" dist="38100" dir="2700000" algn="tl">
                  <a:srgbClr val="000000"/>
                </a:outerShdw>
              </a:effectLst>
              <a:cs typeface="Times New Roman" pitchFamily="18" charset="0"/>
            </a:endParaRPr>
          </a:p>
          <a:p>
            <a:pPr algn="ctr" eaLnBrk="0" fontAlgn="base" hangingPunct="0">
              <a:spcBef>
                <a:spcPct val="0"/>
              </a:spcBef>
              <a:spcAft>
                <a:spcPct val="0"/>
              </a:spcAft>
              <a:defRPr/>
            </a:pPr>
            <a:endParaRPr lang="en-US" sz="1200" dirty="0">
              <a:solidFill>
                <a:srgbClr val="FFFFCC"/>
              </a:solidFill>
              <a:effectLst>
                <a:outerShdw blurRad="38100" dist="38100" dir="2700000" algn="tl">
                  <a:srgbClr val="000000"/>
                </a:outerShdw>
              </a:effectLst>
              <a:cs typeface="Times New Roman" pitchFamily="18" charset="0"/>
            </a:endParaRPr>
          </a:p>
          <a:p>
            <a:pPr algn="ctr" eaLnBrk="0" fontAlgn="base" hangingPunct="0">
              <a:spcBef>
                <a:spcPct val="0"/>
              </a:spcBef>
              <a:spcAft>
                <a:spcPct val="0"/>
              </a:spcAft>
              <a:defRPr/>
            </a:pPr>
            <a:r>
              <a:rPr lang="en-US" sz="1200" dirty="0">
                <a:solidFill>
                  <a:srgbClr val="006600"/>
                </a:solidFill>
                <a:effectLst>
                  <a:outerShdw blurRad="38100" dist="38100" dir="2700000" algn="tl">
                    <a:srgbClr val="000000"/>
                  </a:outerShdw>
                </a:effectLst>
                <a:cs typeface="Times New Roman" pitchFamily="18" charset="0"/>
              </a:rPr>
              <a:t>Homeopathy only</a:t>
            </a:r>
          </a:p>
        </p:txBody>
      </p:sp>
      <p:sp>
        <p:nvSpPr>
          <p:cNvPr id="1301556" name="Text Box 52"/>
          <p:cNvSpPr txBox="1">
            <a:spLocks noChangeArrowheads="1"/>
          </p:cNvSpPr>
          <p:nvPr/>
        </p:nvSpPr>
        <p:spPr bwMode="auto">
          <a:xfrm>
            <a:off x="7886700" y="2625725"/>
            <a:ext cx="342900" cy="457200"/>
          </a:xfrm>
          <a:prstGeom prst="rect">
            <a:avLst/>
          </a:prstGeom>
          <a:solidFill>
            <a:schemeClr val="bg1"/>
          </a:solidFill>
          <a:ln w="9525">
            <a:solidFill>
              <a:srgbClr val="000000"/>
            </a:solidFill>
            <a:miter lim="800000"/>
            <a:headEnd/>
            <a:tailEnd/>
          </a:ln>
        </p:spPr>
        <p:txBody>
          <a:bodyPr/>
          <a:lstStyle/>
          <a:p>
            <a:pPr fontAlgn="base">
              <a:spcBef>
                <a:spcPct val="0"/>
              </a:spcBef>
              <a:spcAft>
                <a:spcPct val="0"/>
              </a:spcAft>
              <a:defRPr/>
            </a:pPr>
            <a:r>
              <a:rPr lang="en-US" sz="1000" b="1" dirty="0">
                <a:solidFill>
                  <a:srgbClr val="000000"/>
                </a:solidFill>
                <a:effectLst>
                  <a:outerShdw blurRad="38100" dist="38100" dir="2700000" algn="tl">
                    <a:srgbClr val="FFFFFF"/>
                  </a:outerShdw>
                </a:effectLst>
                <a:cs typeface="Times New Roman" pitchFamily="18" charset="0"/>
              </a:rPr>
              <a:t>DC</a:t>
            </a:r>
            <a:endParaRPr lang="en-US" sz="1200" dirty="0">
              <a:solidFill>
                <a:srgbClr val="000000"/>
              </a:solidFill>
              <a:effectLst>
                <a:outerShdw blurRad="38100" dist="38100" dir="2700000" algn="tl">
                  <a:srgbClr val="FFFFFF"/>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12693" name="Rectangle 53"/>
          <p:cNvSpPr>
            <a:spLocks noChangeArrowheads="1"/>
          </p:cNvSpPr>
          <p:nvPr/>
        </p:nvSpPr>
        <p:spPr bwMode="auto">
          <a:xfrm>
            <a:off x="0" y="1219200"/>
            <a:ext cx="7391400"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en-US" sz="1200" dirty="0">
                <a:solidFill>
                  <a:srgbClr val="000000"/>
                </a:solidFill>
                <a:cs typeface="Times New Roman" pitchFamily="18" charset="0"/>
              </a:rPr>
              <a:t> </a:t>
            </a:r>
          </a:p>
          <a:p>
            <a:pPr eaLnBrk="0" fontAlgn="base" hangingPunct="0">
              <a:spcBef>
                <a:spcPct val="0"/>
              </a:spcBef>
              <a:spcAft>
                <a:spcPct val="0"/>
              </a:spcAft>
            </a:pPr>
            <a:r>
              <a:rPr lang="en-US" sz="1200" dirty="0">
                <a:solidFill>
                  <a:srgbClr val="000000"/>
                </a:solidFill>
                <a:cs typeface="Times New Roman" pitchFamily="18" charset="0"/>
              </a:rPr>
              <a:t> </a:t>
            </a:r>
          </a:p>
          <a:p>
            <a:pPr eaLnBrk="0" fontAlgn="base" hangingPunct="0">
              <a:spcBef>
                <a:spcPct val="0"/>
              </a:spcBef>
              <a:spcAft>
                <a:spcPct val="0"/>
              </a:spcAft>
            </a:pPr>
            <a:r>
              <a:rPr lang="en-US" sz="1200" dirty="0">
                <a:solidFill>
                  <a:srgbClr val="000000"/>
                </a:solidFill>
                <a:cs typeface="Times New Roman" pitchFamily="18" charset="0"/>
              </a:rPr>
              <a:t> </a:t>
            </a:r>
          </a:p>
          <a:p>
            <a:pPr eaLnBrk="0" fontAlgn="base" hangingPunct="0">
              <a:spcBef>
                <a:spcPct val="0"/>
              </a:spcBef>
              <a:spcAft>
                <a:spcPct val="0"/>
              </a:spcAft>
            </a:pPr>
            <a:endParaRPr lang="en-US" sz="2400" dirty="0">
              <a:solidFill>
                <a:srgbClr val="000000"/>
              </a:solidFill>
            </a:endParaRPr>
          </a:p>
        </p:txBody>
      </p:sp>
    </p:spTree>
    <p:extLst>
      <p:ext uri="{BB962C8B-B14F-4D97-AF65-F5344CB8AC3E}">
        <p14:creationId xmlns:p14="http://schemas.microsoft.com/office/powerpoint/2010/main" val="3920209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91308"/>
            <a:ext cx="7391400" cy="1752600"/>
          </a:xfrm>
        </p:spPr>
        <p:txBody>
          <a:bodyPr/>
          <a:lstStyle/>
          <a:p>
            <a:pPr algn="ctr"/>
            <a:r>
              <a:rPr lang="en-US" sz="5400" b="1" dirty="0">
                <a:solidFill>
                  <a:srgbClr val="002060"/>
                </a:solidFill>
              </a:rPr>
              <a:t>Homeopathic Remedies </a:t>
            </a:r>
          </a:p>
        </p:txBody>
      </p:sp>
      <p:sp>
        <p:nvSpPr>
          <p:cNvPr id="3" name="Text Placeholder 2"/>
          <p:cNvSpPr>
            <a:spLocks noGrp="1"/>
          </p:cNvSpPr>
          <p:nvPr>
            <p:ph type="body" idx="2"/>
          </p:nvPr>
        </p:nvSpPr>
        <p:spPr>
          <a:xfrm>
            <a:off x="685800" y="3429000"/>
            <a:ext cx="5791200" cy="2819399"/>
          </a:xfrm>
        </p:spPr>
        <p:txBody>
          <a:bodyPr>
            <a:normAutofit/>
          </a:bodyPr>
          <a:lstStyle/>
          <a:p>
            <a:r>
              <a:rPr lang="en-US" sz="3200" b="1" dirty="0">
                <a:solidFill>
                  <a:srgbClr val="C00000"/>
                </a:solidFill>
                <a:effectLst>
                  <a:outerShdw blurRad="38100" dist="38100" dir="2700000" algn="tl">
                    <a:srgbClr val="000000">
                      <a:alpha val="43137"/>
                    </a:srgbClr>
                  </a:outerShdw>
                </a:effectLst>
              </a:rPr>
              <a:t>FDA Draft Guidance</a:t>
            </a:r>
          </a:p>
          <a:p>
            <a:endParaRPr lang="en-US" sz="2800" dirty="0"/>
          </a:p>
          <a:p>
            <a:r>
              <a:rPr lang="en-US" sz="2800" dirty="0">
                <a:solidFill>
                  <a:srgbClr val="002060"/>
                </a:solidFill>
              </a:rPr>
              <a:t>“Drug Products Labeled as Homeopathic: Guidance for FDA Staff and Industry”</a:t>
            </a:r>
          </a:p>
          <a:p>
            <a:endParaRPr lang="en-US" sz="2800" dirty="0"/>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6400800" y="3446584"/>
            <a:ext cx="1461933" cy="2005677"/>
          </a:xfrm>
        </p:spPr>
      </p:pic>
    </p:spTree>
    <p:extLst>
      <p:ext uri="{BB962C8B-B14F-4D97-AF65-F5344CB8AC3E}">
        <p14:creationId xmlns:p14="http://schemas.microsoft.com/office/powerpoint/2010/main" val="1265872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300" y="762000"/>
            <a:ext cx="7391400" cy="1752600"/>
          </a:xfrm>
        </p:spPr>
        <p:txBody>
          <a:bodyPr/>
          <a:lstStyle/>
          <a:p>
            <a:pPr algn="ctr"/>
            <a:r>
              <a:rPr lang="en-US" sz="5400" b="1" dirty="0">
                <a:solidFill>
                  <a:srgbClr val="002060"/>
                </a:solidFill>
              </a:rPr>
              <a:t>Homeopathic Remedies </a:t>
            </a:r>
          </a:p>
        </p:txBody>
      </p:sp>
      <p:sp>
        <p:nvSpPr>
          <p:cNvPr id="3" name="Text Placeholder 2"/>
          <p:cNvSpPr>
            <a:spLocks noGrp="1"/>
          </p:cNvSpPr>
          <p:nvPr>
            <p:ph type="body" idx="2"/>
          </p:nvPr>
        </p:nvSpPr>
        <p:spPr>
          <a:xfrm>
            <a:off x="526301" y="3048001"/>
            <a:ext cx="5791200" cy="3276599"/>
          </a:xfrm>
        </p:spPr>
        <p:txBody>
          <a:bodyPr>
            <a:normAutofit lnSpcReduction="10000"/>
          </a:bodyPr>
          <a:lstStyle/>
          <a:p>
            <a:r>
              <a:rPr lang="en-US" sz="3200" b="1" dirty="0">
                <a:solidFill>
                  <a:srgbClr val="C00000"/>
                </a:solidFill>
                <a:effectLst>
                  <a:outerShdw blurRad="38100" dist="38100" dir="2700000" algn="tl">
                    <a:srgbClr val="000000">
                      <a:alpha val="43137"/>
                    </a:srgbClr>
                  </a:outerShdw>
                </a:effectLst>
              </a:rPr>
              <a:t>Attempted Repeal of Compliance Policy Guide Sec. 400.400 </a:t>
            </a:r>
          </a:p>
          <a:p>
            <a:endParaRPr lang="en-US" sz="2800" dirty="0"/>
          </a:p>
          <a:p>
            <a:r>
              <a:rPr lang="en-US" sz="2800" dirty="0">
                <a:solidFill>
                  <a:srgbClr val="002060"/>
                </a:solidFill>
              </a:rPr>
              <a:t>“Conditions Under Which Homeopathic Drugs May be Marketed”</a:t>
            </a:r>
          </a:p>
          <a:p>
            <a:endParaRPr lang="en-US" sz="2800" dirty="0"/>
          </a:p>
          <a:p>
            <a:endParaRPr lang="en-US" sz="2800" dirty="0"/>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6400800" y="3446584"/>
            <a:ext cx="1461933" cy="2005677"/>
          </a:xfrm>
        </p:spPr>
      </p:pic>
    </p:spTree>
    <p:extLst>
      <p:ext uri="{BB962C8B-B14F-4D97-AF65-F5344CB8AC3E}">
        <p14:creationId xmlns:p14="http://schemas.microsoft.com/office/powerpoint/2010/main" val="1620850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90600"/>
            <a:ext cx="7851648" cy="1143000"/>
          </a:xfrm>
        </p:spPr>
        <p:txBody>
          <a:bodyPr>
            <a:normAutofit fontScale="90000"/>
          </a:bodyPr>
          <a:lstStyle/>
          <a:p>
            <a:pPr algn="ctr"/>
            <a:r>
              <a:rPr lang="en-US" dirty="0"/>
              <a:t> Overall Community Health Challenges</a:t>
            </a:r>
          </a:p>
        </p:txBody>
      </p:sp>
      <p:sp>
        <p:nvSpPr>
          <p:cNvPr id="3" name="Subtitle 2"/>
          <p:cNvSpPr>
            <a:spLocks noGrp="1"/>
          </p:cNvSpPr>
          <p:nvPr>
            <p:ph type="subTitle" idx="1"/>
          </p:nvPr>
        </p:nvSpPr>
        <p:spPr>
          <a:xfrm>
            <a:off x="533400" y="2286000"/>
            <a:ext cx="7854696" cy="4267200"/>
          </a:xfrm>
        </p:spPr>
        <p:txBody>
          <a:bodyPr>
            <a:normAutofit fontScale="92500" lnSpcReduction="20000"/>
          </a:bodyPr>
          <a:lstStyle/>
          <a:p>
            <a:pPr algn="l"/>
            <a:r>
              <a:rPr lang="en-US" b="1" dirty="0">
                <a:solidFill>
                  <a:srgbClr val="FF0000"/>
                </a:solidFill>
                <a:effectLst>
                  <a:outerShdw blurRad="38100" dist="38100" dir="2700000" algn="tl">
                    <a:srgbClr val="000000">
                      <a:alpha val="43137"/>
                    </a:srgbClr>
                  </a:outerShdw>
                </a:effectLst>
              </a:rPr>
              <a:t>Turf Battles:  </a:t>
            </a:r>
            <a:r>
              <a:rPr lang="en-US" dirty="0"/>
              <a:t>between  professions</a:t>
            </a:r>
          </a:p>
          <a:p>
            <a:pPr algn="l"/>
            <a:endParaRPr lang="en-US" dirty="0"/>
          </a:p>
          <a:p>
            <a:pPr algn="l"/>
            <a:r>
              <a:rPr lang="en-US" b="1" dirty="0">
                <a:solidFill>
                  <a:srgbClr val="FF0000"/>
                </a:solidFill>
                <a:effectLst>
                  <a:outerShdw blurRad="38100" dist="38100" dir="2700000" algn="tl">
                    <a:srgbClr val="000000">
                      <a:alpha val="43137"/>
                    </a:srgbClr>
                  </a:outerShdw>
                </a:effectLst>
              </a:rPr>
              <a:t>Innovation Banned:  </a:t>
            </a:r>
            <a:r>
              <a:rPr lang="en-US" dirty="0"/>
              <a:t> conventional medical standards  and policies enforced</a:t>
            </a:r>
          </a:p>
          <a:p>
            <a:pPr algn="l"/>
            <a:endParaRPr lang="en-US" dirty="0"/>
          </a:p>
          <a:p>
            <a:pPr algn="l"/>
            <a:r>
              <a:rPr lang="en-US" b="1" dirty="0">
                <a:solidFill>
                  <a:srgbClr val="FF0000"/>
                </a:solidFill>
                <a:effectLst>
                  <a:outerShdw blurRad="38100" dist="38100" dir="2700000" algn="tl">
                    <a:srgbClr val="000000">
                      <a:alpha val="43137"/>
                    </a:srgbClr>
                  </a:outerShdw>
                </a:effectLst>
              </a:rPr>
              <a:t>Prosecutions and Revocation of Right to Practice:  </a:t>
            </a:r>
            <a:r>
              <a:rPr lang="en-US" dirty="0"/>
              <a:t>punishment for practicing</a:t>
            </a:r>
          </a:p>
          <a:p>
            <a:pPr algn="l"/>
            <a:endParaRPr lang="en-US" dirty="0"/>
          </a:p>
          <a:p>
            <a:pPr algn="l"/>
            <a:r>
              <a:rPr lang="en-US" b="1" dirty="0">
                <a:solidFill>
                  <a:srgbClr val="FF0000"/>
                </a:solidFill>
                <a:effectLst>
                  <a:outerShdw blurRad="38100" dist="38100" dir="2700000" algn="tl">
                    <a:srgbClr val="000000">
                      <a:alpha val="43137"/>
                    </a:srgbClr>
                  </a:outerShdw>
                </a:effectLst>
              </a:rPr>
              <a:t>Consumer Deaths:  </a:t>
            </a:r>
            <a:r>
              <a:rPr lang="en-US" dirty="0"/>
              <a:t>unnecessary illness and deaths</a:t>
            </a:r>
          </a:p>
          <a:p>
            <a:pPr algn="l"/>
            <a:endParaRPr lang="en-US" dirty="0"/>
          </a:p>
          <a:p>
            <a:pPr algn="l"/>
            <a:r>
              <a:rPr lang="en-US" b="1" dirty="0">
                <a:solidFill>
                  <a:srgbClr val="FF0000"/>
                </a:solidFill>
                <a:effectLst>
                  <a:outerShdw blurRad="38100" dist="38100" dir="2700000" algn="tl">
                    <a:srgbClr val="000000">
                      <a:alpha val="43137"/>
                    </a:srgbClr>
                  </a:outerShdw>
                </a:effectLst>
              </a:rPr>
              <a:t>Consumer Access Denied:  </a:t>
            </a:r>
            <a:r>
              <a:rPr lang="en-US" dirty="0"/>
              <a:t>innovative and low risk modalities not freely accessible</a:t>
            </a:r>
          </a:p>
          <a:p>
            <a:endParaRPr lang="en-US" dirty="0"/>
          </a:p>
        </p:txBody>
      </p:sp>
    </p:spTree>
    <p:extLst>
      <p:ext uri="{BB962C8B-B14F-4D97-AF65-F5344CB8AC3E}">
        <p14:creationId xmlns:p14="http://schemas.microsoft.com/office/powerpoint/2010/main" val="34266392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HOMEOPATHIC APPROACH TO STRENGTHENING</a:t>
            </a:r>
            <a:br>
              <a:rPr lang="en-US" dirty="0"/>
            </a:br>
            <a:r>
              <a:rPr lang="en-US" dirty="0"/>
              <a:t>HOMEOPTHIC COMMUNITY</a:t>
            </a:r>
          </a:p>
        </p:txBody>
      </p:sp>
      <p:sp>
        <p:nvSpPr>
          <p:cNvPr id="3" name="Subtitle 2"/>
          <p:cNvSpPr>
            <a:spLocks noGrp="1"/>
          </p:cNvSpPr>
          <p:nvPr>
            <p:ph type="subTitle" idx="1"/>
          </p:nvPr>
        </p:nvSpPr>
        <p:spPr>
          <a:xfrm>
            <a:off x="457200" y="3352800"/>
            <a:ext cx="7854696" cy="2819400"/>
          </a:xfrm>
        </p:spPr>
        <p:txBody>
          <a:bodyPr>
            <a:normAutofit fontScale="85000" lnSpcReduction="20000"/>
          </a:bodyPr>
          <a:lstStyle/>
          <a:p>
            <a:pPr algn="l"/>
            <a:endParaRPr lang="en-US" b="1" dirty="0">
              <a:solidFill>
                <a:srgbClr val="FF0000"/>
              </a:solidFill>
              <a:effectLst>
                <a:outerShdw blurRad="38100" dist="38100" dir="2700000" algn="tl">
                  <a:srgbClr val="000000">
                    <a:alpha val="43137"/>
                  </a:srgbClr>
                </a:outerShdw>
              </a:effectLst>
            </a:endParaRPr>
          </a:p>
          <a:p>
            <a:pPr algn="l"/>
            <a:r>
              <a:rPr lang="en-US" b="1" dirty="0">
                <a:solidFill>
                  <a:srgbClr val="FF0000"/>
                </a:solidFill>
                <a:effectLst>
                  <a:outerShdw blurRad="38100" dist="38100" dir="2700000" algn="tl">
                    <a:srgbClr val="000000">
                      <a:alpha val="43137"/>
                    </a:srgbClr>
                  </a:outerShdw>
                </a:effectLst>
              </a:rPr>
              <a:t>The Material Human Organism</a:t>
            </a:r>
            <a:r>
              <a:rPr lang="en-US" dirty="0"/>
              <a:t>:    </a:t>
            </a:r>
          </a:p>
          <a:p>
            <a:pPr algn="l"/>
            <a:r>
              <a:rPr lang="en-US" dirty="0"/>
              <a:t>		The Homeopathic Community</a:t>
            </a:r>
          </a:p>
          <a:p>
            <a:pPr algn="l"/>
            <a:endParaRPr lang="en-US" dirty="0"/>
          </a:p>
          <a:p>
            <a:pPr algn="l"/>
            <a:r>
              <a:rPr lang="en-US" b="1" dirty="0">
                <a:solidFill>
                  <a:srgbClr val="FF0000"/>
                </a:solidFill>
                <a:effectLst>
                  <a:outerShdw blurRad="38100" dist="38100" dir="2700000" algn="tl">
                    <a:srgbClr val="000000">
                      <a:alpha val="43137"/>
                    </a:srgbClr>
                  </a:outerShdw>
                </a:effectLst>
              </a:rPr>
              <a:t>The Spirit-Like Vital Force (Dynamis):     </a:t>
            </a:r>
          </a:p>
          <a:p>
            <a:pPr algn="l"/>
            <a:r>
              <a:rPr lang="en-US" dirty="0"/>
              <a:t>		Soul …Breath of Life…Family Bonds…</a:t>
            </a:r>
          </a:p>
          <a:p>
            <a:pPr algn="l"/>
            <a:r>
              <a:rPr lang="en-US" dirty="0"/>
              <a:t>		Group Consciousness… Synchronicity…</a:t>
            </a:r>
          </a:p>
          <a:p>
            <a:pPr algn="l"/>
            <a:r>
              <a:rPr lang="en-US" dirty="0"/>
              <a:t>		The Universe</a:t>
            </a:r>
          </a:p>
          <a:p>
            <a:pPr algn="l"/>
            <a:endParaRPr lang="en-US" dirty="0"/>
          </a:p>
        </p:txBody>
      </p:sp>
    </p:spTree>
    <p:extLst>
      <p:ext uri="{BB962C8B-B14F-4D97-AF65-F5344CB8AC3E}">
        <p14:creationId xmlns:p14="http://schemas.microsoft.com/office/powerpoint/2010/main" val="1056885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a:t>
            </a:r>
            <a:r>
              <a:rPr lang="en-US" b="1" dirty="0">
                <a:solidFill>
                  <a:srgbClr val="002060"/>
                </a:solidFill>
              </a:rPr>
              <a:t>Freedom Solutions</a:t>
            </a:r>
          </a:p>
        </p:txBody>
      </p:sp>
      <p:sp>
        <p:nvSpPr>
          <p:cNvPr id="3" name="Content Placeholder 2"/>
          <p:cNvSpPr>
            <a:spLocks noGrp="1"/>
          </p:cNvSpPr>
          <p:nvPr>
            <p:ph idx="1"/>
          </p:nvPr>
        </p:nvSpPr>
        <p:spPr>
          <a:xfrm>
            <a:off x="457200" y="2286000"/>
            <a:ext cx="8229600" cy="4389120"/>
          </a:xfrm>
        </p:spPr>
        <p:txBody>
          <a:bodyPr/>
          <a:lstStyle/>
          <a:p>
            <a:r>
              <a:rPr lang="en-US" dirty="0">
                <a:solidFill>
                  <a:srgbClr val="002060"/>
                </a:solidFill>
              </a:rPr>
              <a:t>“A healthy person or community will throw off too much restriction of sovereignty in order to control their own destiny.”  		            </a:t>
            </a:r>
            <a:r>
              <a:rPr lang="en-US" sz="1400" dirty="0">
                <a:solidFill>
                  <a:srgbClr val="002060"/>
                </a:solidFill>
              </a:rPr>
              <a:t>Diane Miller</a:t>
            </a:r>
          </a:p>
          <a:p>
            <a:endParaRPr lang="en-US" dirty="0">
              <a:solidFill>
                <a:srgbClr val="002060"/>
              </a:solidFill>
            </a:endParaRPr>
          </a:p>
          <a:p>
            <a:pPr marL="0" indent="0">
              <a:buNone/>
            </a:pPr>
            <a:r>
              <a:rPr lang="en-US" dirty="0">
                <a:solidFill>
                  <a:srgbClr val="002060"/>
                </a:solidFill>
              </a:rPr>
              <a:t>Solution:  </a:t>
            </a:r>
          </a:p>
          <a:p>
            <a:pPr marL="0" indent="0">
              <a:buNone/>
            </a:pPr>
            <a:r>
              <a:rPr lang="en-US" dirty="0">
                <a:solidFill>
                  <a:srgbClr val="002060"/>
                </a:solidFill>
              </a:rPr>
              <a:t>Control in the “least restrictive means” to the point where there is no substance left except the essence of order and harmony:   “responsible freedom”.</a:t>
            </a:r>
          </a:p>
          <a:p>
            <a:endParaRPr lang="en-US" dirty="0"/>
          </a:p>
        </p:txBody>
      </p:sp>
    </p:spTree>
    <p:extLst>
      <p:ext uri="{BB962C8B-B14F-4D97-AF65-F5344CB8AC3E}">
        <p14:creationId xmlns:p14="http://schemas.microsoft.com/office/powerpoint/2010/main" val="2325585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CC99FF"/>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124200" y="685800"/>
            <a:ext cx="2667000" cy="1143000"/>
          </a:xfrm>
        </p:spPr>
        <p:txBody>
          <a:bodyPr>
            <a:normAutofit fontScale="90000"/>
          </a:bodyPr>
          <a:lstStyle/>
          <a:p>
            <a:pPr algn="ctr" eaLnBrk="1" hangingPunct="1">
              <a:defRPr/>
            </a:pPr>
            <a:r>
              <a:rPr lang="en-US" sz="4000" b="1" dirty="0">
                <a:solidFill>
                  <a:srgbClr val="CC0000"/>
                </a:solidFill>
                <a:effectLst>
                  <a:outerShdw blurRad="38100" dist="38100" dir="2700000" algn="tl">
                    <a:srgbClr val="000000"/>
                  </a:outerShdw>
                </a:effectLst>
              </a:rPr>
              <a:t>Remedy</a:t>
            </a:r>
            <a:br>
              <a:rPr lang="en-US" sz="4000" b="1" dirty="0">
                <a:solidFill>
                  <a:srgbClr val="CC0000"/>
                </a:solidFill>
                <a:effectLst>
                  <a:outerShdw blurRad="38100" dist="38100" dir="2700000" algn="tl">
                    <a:srgbClr val="000000"/>
                  </a:outerShdw>
                </a:effectLst>
              </a:rPr>
            </a:br>
            <a:r>
              <a:rPr lang="en-US" sz="4000" b="1" dirty="0">
                <a:solidFill>
                  <a:srgbClr val="CC0000"/>
                </a:solidFill>
                <a:effectLst>
                  <a:outerShdw blurRad="38100" dist="38100" dir="2700000" algn="tl">
                    <a:srgbClr val="000000"/>
                  </a:outerShdw>
                </a:effectLst>
              </a:rPr>
              <a:t>Freedom</a:t>
            </a:r>
          </a:p>
        </p:txBody>
      </p:sp>
      <p:pic>
        <p:nvPicPr>
          <p:cNvPr id="28676" name="Picture 4" descr="scan0020 hanneman cropped"/>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990600" y="1676400"/>
            <a:ext cx="2128838" cy="2743200"/>
          </a:xfrm>
          <a:noFill/>
          <a:ln w="38100">
            <a:solidFill>
              <a:srgbClr val="80008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3555" name="Rectangle 3"/>
          <p:cNvSpPr>
            <a:spLocks noGrp="1" noChangeArrowheads="1"/>
          </p:cNvSpPr>
          <p:nvPr>
            <p:ph type="body" sz="half" idx="2"/>
          </p:nvPr>
        </p:nvSpPr>
        <p:spPr>
          <a:xfrm>
            <a:off x="3276600" y="2057400"/>
            <a:ext cx="2438400" cy="4419600"/>
          </a:xfrm>
          <a:solidFill>
            <a:srgbClr val="99CCFF"/>
          </a:solidFill>
        </p:spPr>
        <p:txBody>
          <a:bodyPr/>
          <a:lstStyle/>
          <a:p>
            <a:pPr eaLnBrk="1" hangingPunct="1">
              <a:lnSpc>
                <a:spcPct val="90000"/>
              </a:lnSpc>
              <a:buFontTx/>
              <a:buNone/>
              <a:defRPr/>
            </a:pPr>
            <a:r>
              <a:rPr lang="en-US" sz="2000" b="1" i="1" dirty="0">
                <a:solidFill>
                  <a:srgbClr val="CC0000"/>
                </a:solidFill>
                <a:effectLst>
                  <a:outerShdw blurRad="38100" dist="38100" dir="2700000" algn="tl">
                    <a:srgbClr val="000000"/>
                  </a:outerShdw>
                </a:effectLst>
              </a:rPr>
              <a:t>“In a harmonious community there dwells a group consciousness that animates the community persona while holding sacred and responsible the  individual sovereign life experience to reign supreme.”</a:t>
            </a:r>
          </a:p>
          <a:p>
            <a:pPr eaLnBrk="1" hangingPunct="1">
              <a:lnSpc>
                <a:spcPct val="90000"/>
              </a:lnSpc>
              <a:buFontTx/>
              <a:buNone/>
              <a:defRPr/>
            </a:pPr>
            <a:endParaRPr lang="en-US" sz="2000" b="1" i="1" dirty="0">
              <a:solidFill>
                <a:srgbClr val="CC0000"/>
              </a:solidFill>
              <a:effectLst>
                <a:outerShdw blurRad="38100" dist="38100" dir="2700000" algn="tl">
                  <a:srgbClr val="000000"/>
                </a:outerShdw>
              </a:effectLst>
            </a:endParaRPr>
          </a:p>
          <a:p>
            <a:pPr algn="r" eaLnBrk="1" hangingPunct="1">
              <a:lnSpc>
                <a:spcPct val="90000"/>
              </a:lnSpc>
              <a:buFontTx/>
              <a:buNone/>
              <a:defRPr/>
            </a:pPr>
            <a:r>
              <a:rPr lang="en-US" sz="800" b="1" dirty="0">
                <a:solidFill>
                  <a:srgbClr val="CC0000"/>
                </a:solidFill>
              </a:rPr>
              <a:t>Diane Miller</a:t>
            </a:r>
          </a:p>
        </p:txBody>
      </p:sp>
      <p:sp>
        <p:nvSpPr>
          <p:cNvPr id="28677" name="Oval 5"/>
          <p:cNvSpPr>
            <a:spLocks noChangeArrowheads="1"/>
          </p:cNvSpPr>
          <p:nvPr/>
        </p:nvSpPr>
        <p:spPr bwMode="auto">
          <a:xfrm>
            <a:off x="6096000" y="5029200"/>
            <a:ext cx="24384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Book Antiqua" pitchFamily="18" charset="0"/>
              </a:defRPr>
            </a:lvl1pPr>
            <a:lvl2pPr marL="742950" indent="-285750" eaLnBrk="0" hangingPunct="0">
              <a:spcBef>
                <a:spcPct val="20000"/>
              </a:spcBef>
              <a:buChar char="–"/>
              <a:defRPr sz="2800">
                <a:solidFill>
                  <a:schemeClr val="tx1"/>
                </a:solidFill>
                <a:latin typeface="Book Antiqua" pitchFamily="18" charset="0"/>
              </a:defRPr>
            </a:lvl2pPr>
            <a:lvl3pPr marL="1143000" indent="-228600" eaLnBrk="0" hangingPunct="0">
              <a:spcBef>
                <a:spcPct val="20000"/>
              </a:spcBef>
              <a:buChar char="•"/>
              <a:defRPr sz="2400">
                <a:solidFill>
                  <a:schemeClr val="tx1"/>
                </a:solidFill>
                <a:latin typeface="Book Antiqua" pitchFamily="18" charset="0"/>
              </a:defRPr>
            </a:lvl3pPr>
            <a:lvl4pPr marL="1600200" indent="-228600" eaLnBrk="0" hangingPunct="0">
              <a:spcBef>
                <a:spcPct val="20000"/>
              </a:spcBef>
              <a:buChar char="–"/>
              <a:defRPr sz="2000">
                <a:solidFill>
                  <a:schemeClr val="tx1"/>
                </a:solidFill>
                <a:latin typeface="Book Antiqua" pitchFamily="18" charset="0"/>
              </a:defRPr>
            </a:lvl4pPr>
            <a:lvl5pPr marL="2057400" indent="-228600" eaLnBrk="0" hangingPunct="0">
              <a:spcBef>
                <a:spcPct val="20000"/>
              </a:spcBef>
              <a:buChar char="»"/>
              <a:defRPr sz="2000">
                <a:solidFill>
                  <a:schemeClr val="tx1"/>
                </a:solidFill>
                <a:latin typeface="Book Antiqua" pitchFamily="18" charset="0"/>
              </a:defRPr>
            </a:lvl5pPr>
            <a:lvl6pPr marL="2514600" indent="-228600" eaLnBrk="0" fontAlgn="base" hangingPunct="0">
              <a:spcBef>
                <a:spcPct val="20000"/>
              </a:spcBef>
              <a:spcAft>
                <a:spcPct val="0"/>
              </a:spcAft>
              <a:buChar char="»"/>
              <a:defRPr sz="2000">
                <a:solidFill>
                  <a:schemeClr val="tx1"/>
                </a:solidFill>
                <a:latin typeface="Book Antiqua" pitchFamily="18" charset="0"/>
              </a:defRPr>
            </a:lvl6pPr>
            <a:lvl7pPr marL="2971800" indent="-228600" eaLnBrk="0" fontAlgn="base" hangingPunct="0">
              <a:spcBef>
                <a:spcPct val="20000"/>
              </a:spcBef>
              <a:spcAft>
                <a:spcPct val="0"/>
              </a:spcAft>
              <a:buChar char="»"/>
              <a:defRPr sz="2000">
                <a:solidFill>
                  <a:schemeClr val="tx1"/>
                </a:solidFill>
                <a:latin typeface="Book Antiqua" pitchFamily="18" charset="0"/>
              </a:defRPr>
            </a:lvl7pPr>
            <a:lvl8pPr marL="3429000" indent="-228600" eaLnBrk="0" fontAlgn="base" hangingPunct="0">
              <a:spcBef>
                <a:spcPct val="20000"/>
              </a:spcBef>
              <a:spcAft>
                <a:spcPct val="0"/>
              </a:spcAft>
              <a:buChar char="»"/>
              <a:defRPr sz="2000">
                <a:solidFill>
                  <a:schemeClr val="tx1"/>
                </a:solidFill>
                <a:latin typeface="Book Antiqua" pitchFamily="18" charset="0"/>
              </a:defRPr>
            </a:lvl8pPr>
            <a:lvl9pPr marL="3886200" indent="-228600" eaLnBrk="0" fontAlgn="base" hangingPunct="0">
              <a:spcBef>
                <a:spcPct val="20000"/>
              </a:spcBef>
              <a:spcAft>
                <a:spcPct val="0"/>
              </a:spcAft>
              <a:buChar char="»"/>
              <a:defRPr sz="2000">
                <a:solidFill>
                  <a:schemeClr val="tx1"/>
                </a:solidFill>
                <a:latin typeface="Book Antiqua" pitchFamily="18" charset="0"/>
              </a:defRPr>
            </a:lvl9pPr>
          </a:lstStyle>
          <a:p>
            <a:pPr algn="ctr" eaLnBrk="1" fontAlgn="base" hangingPunct="1">
              <a:spcBef>
                <a:spcPct val="0"/>
              </a:spcBef>
              <a:spcAft>
                <a:spcPct val="0"/>
              </a:spcAft>
              <a:buFontTx/>
              <a:buNone/>
            </a:pPr>
            <a:r>
              <a:rPr lang="en-US" altLang="en-US" sz="1800" dirty="0">
                <a:solidFill>
                  <a:prstClr val="black"/>
                </a:solidFill>
              </a:rPr>
              <a:t>Group Consciousness</a:t>
            </a:r>
          </a:p>
        </p:txBody>
      </p:sp>
    </p:spTree>
    <p:extLst>
      <p:ext uri="{BB962C8B-B14F-4D97-AF65-F5344CB8AC3E}">
        <p14:creationId xmlns:p14="http://schemas.microsoft.com/office/powerpoint/2010/main" val="23541196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CC99FF"/>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505200" y="838200"/>
            <a:ext cx="2438400" cy="1219200"/>
          </a:xfrm>
        </p:spPr>
        <p:txBody>
          <a:bodyPr>
            <a:normAutofit fontScale="90000"/>
          </a:bodyPr>
          <a:lstStyle/>
          <a:p>
            <a:pPr algn="ctr" eaLnBrk="1" hangingPunct="1"/>
            <a:r>
              <a:rPr lang="en-US" altLang="en-US" sz="4000" b="1" dirty="0">
                <a:solidFill>
                  <a:srgbClr val="CC0000"/>
                </a:solidFill>
                <a:effectLst>
                  <a:outerShdw blurRad="38100" dist="38100" dir="2700000" algn="tl">
                    <a:srgbClr val="000000">
                      <a:alpha val="43137"/>
                    </a:srgbClr>
                  </a:outerShdw>
                </a:effectLst>
              </a:rPr>
              <a:t>Remedy Freedom</a:t>
            </a:r>
          </a:p>
        </p:txBody>
      </p:sp>
      <p:pic>
        <p:nvPicPr>
          <p:cNvPr id="31748" name="Picture 4" descr="scan0020 hanneman cropped"/>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990600" y="1752600"/>
            <a:ext cx="2166143" cy="2793952"/>
          </a:xfrm>
          <a:noFill/>
          <a:ln w="38100">
            <a:solidFill>
              <a:srgbClr val="80008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4339" name="Rectangle 3"/>
          <p:cNvSpPr>
            <a:spLocks noGrp="1" noChangeArrowheads="1"/>
          </p:cNvSpPr>
          <p:nvPr>
            <p:ph type="body" sz="half" idx="2"/>
          </p:nvPr>
        </p:nvSpPr>
        <p:spPr>
          <a:xfrm>
            <a:off x="3429000" y="2286000"/>
            <a:ext cx="2743200" cy="3962400"/>
          </a:xfrm>
          <a:solidFill>
            <a:schemeClr val="accent5">
              <a:lumMod val="40000"/>
              <a:lumOff val="60000"/>
            </a:schemeClr>
          </a:solidFill>
        </p:spPr>
        <p:txBody>
          <a:bodyPr/>
          <a:lstStyle/>
          <a:p>
            <a:pPr eaLnBrk="1" hangingPunct="1">
              <a:buFontTx/>
              <a:buNone/>
              <a:defRPr/>
            </a:pPr>
            <a:r>
              <a:rPr lang="en-US" sz="2000" b="1" dirty="0">
                <a:solidFill>
                  <a:srgbClr val="006600"/>
                </a:solidFill>
              </a:rPr>
              <a:t>	</a:t>
            </a:r>
            <a:r>
              <a:rPr lang="en-US" sz="2800" b="1" dirty="0">
                <a:solidFill>
                  <a:srgbClr val="006600"/>
                </a:solidFill>
              </a:rPr>
              <a:t>“</a:t>
            </a:r>
            <a:r>
              <a:rPr lang="en-US" sz="2800" b="1" i="1" dirty="0">
                <a:solidFill>
                  <a:srgbClr val="006600"/>
                </a:solidFill>
                <a:effectLst>
                  <a:outerShdw blurRad="38100" dist="38100" dir="2700000" algn="tl">
                    <a:srgbClr val="000000"/>
                  </a:outerShdw>
                </a:effectLst>
              </a:rPr>
              <a:t>the least restrictive means”</a:t>
            </a:r>
          </a:p>
          <a:p>
            <a:pPr eaLnBrk="1" hangingPunct="1">
              <a:buFontTx/>
              <a:buNone/>
              <a:defRPr/>
            </a:pPr>
            <a:r>
              <a:rPr lang="en-US" sz="2800" b="1" i="1" dirty="0">
                <a:solidFill>
                  <a:srgbClr val="006600"/>
                </a:solidFill>
                <a:effectLst>
                  <a:outerShdw blurRad="38100" dist="38100" dir="2700000" algn="tl">
                    <a:srgbClr val="000000"/>
                  </a:outerShdw>
                </a:effectLst>
              </a:rPr>
              <a:t>	…where fundamental liberties are at stake.</a:t>
            </a:r>
          </a:p>
        </p:txBody>
      </p:sp>
      <p:sp>
        <p:nvSpPr>
          <p:cNvPr id="31749" name="Oval 5"/>
          <p:cNvSpPr>
            <a:spLocks noChangeArrowheads="1"/>
          </p:cNvSpPr>
          <p:nvPr/>
        </p:nvSpPr>
        <p:spPr bwMode="auto">
          <a:xfrm>
            <a:off x="5943600" y="5090160"/>
            <a:ext cx="2819400" cy="914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Book Antiqua" pitchFamily="18" charset="0"/>
              </a:defRPr>
            </a:lvl1pPr>
            <a:lvl2pPr marL="742950" indent="-285750" eaLnBrk="0" hangingPunct="0">
              <a:spcBef>
                <a:spcPct val="20000"/>
              </a:spcBef>
              <a:buChar char="–"/>
              <a:defRPr sz="2800">
                <a:solidFill>
                  <a:schemeClr val="tx1"/>
                </a:solidFill>
                <a:latin typeface="Book Antiqua" pitchFamily="18" charset="0"/>
              </a:defRPr>
            </a:lvl2pPr>
            <a:lvl3pPr marL="1143000" indent="-228600" eaLnBrk="0" hangingPunct="0">
              <a:spcBef>
                <a:spcPct val="20000"/>
              </a:spcBef>
              <a:buChar char="•"/>
              <a:defRPr sz="2400">
                <a:solidFill>
                  <a:schemeClr val="tx1"/>
                </a:solidFill>
                <a:latin typeface="Book Antiqua" pitchFamily="18" charset="0"/>
              </a:defRPr>
            </a:lvl3pPr>
            <a:lvl4pPr marL="1600200" indent="-228600" eaLnBrk="0" hangingPunct="0">
              <a:spcBef>
                <a:spcPct val="20000"/>
              </a:spcBef>
              <a:buChar char="–"/>
              <a:defRPr sz="2000">
                <a:solidFill>
                  <a:schemeClr val="tx1"/>
                </a:solidFill>
                <a:latin typeface="Book Antiqua" pitchFamily="18" charset="0"/>
              </a:defRPr>
            </a:lvl4pPr>
            <a:lvl5pPr marL="2057400" indent="-228600" eaLnBrk="0" hangingPunct="0">
              <a:spcBef>
                <a:spcPct val="20000"/>
              </a:spcBef>
              <a:buChar char="»"/>
              <a:defRPr sz="2000">
                <a:solidFill>
                  <a:schemeClr val="tx1"/>
                </a:solidFill>
                <a:latin typeface="Book Antiqua" pitchFamily="18" charset="0"/>
              </a:defRPr>
            </a:lvl5pPr>
            <a:lvl6pPr marL="2514600" indent="-228600" eaLnBrk="0" fontAlgn="base" hangingPunct="0">
              <a:spcBef>
                <a:spcPct val="20000"/>
              </a:spcBef>
              <a:spcAft>
                <a:spcPct val="0"/>
              </a:spcAft>
              <a:buChar char="»"/>
              <a:defRPr sz="2000">
                <a:solidFill>
                  <a:schemeClr val="tx1"/>
                </a:solidFill>
                <a:latin typeface="Book Antiqua" pitchFamily="18" charset="0"/>
              </a:defRPr>
            </a:lvl6pPr>
            <a:lvl7pPr marL="2971800" indent="-228600" eaLnBrk="0" fontAlgn="base" hangingPunct="0">
              <a:spcBef>
                <a:spcPct val="20000"/>
              </a:spcBef>
              <a:spcAft>
                <a:spcPct val="0"/>
              </a:spcAft>
              <a:buChar char="»"/>
              <a:defRPr sz="2000">
                <a:solidFill>
                  <a:schemeClr val="tx1"/>
                </a:solidFill>
                <a:latin typeface="Book Antiqua" pitchFamily="18" charset="0"/>
              </a:defRPr>
            </a:lvl7pPr>
            <a:lvl8pPr marL="3429000" indent="-228600" eaLnBrk="0" fontAlgn="base" hangingPunct="0">
              <a:spcBef>
                <a:spcPct val="20000"/>
              </a:spcBef>
              <a:spcAft>
                <a:spcPct val="0"/>
              </a:spcAft>
              <a:buChar char="»"/>
              <a:defRPr sz="2000">
                <a:solidFill>
                  <a:schemeClr val="tx1"/>
                </a:solidFill>
                <a:latin typeface="Book Antiqua" pitchFamily="18" charset="0"/>
              </a:defRPr>
            </a:lvl8pPr>
            <a:lvl9pPr marL="3886200" indent="-228600" eaLnBrk="0" fontAlgn="base" hangingPunct="0">
              <a:spcBef>
                <a:spcPct val="20000"/>
              </a:spcBef>
              <a:spcAft>
                <a:spcPct val="0"/>
              </a:spcAft>
              <a:buChar char="»"/>
              <a:defRPr sz="2000">
                <a:solidFill>
                  <a:schemeClr val="tx1"/>
                </a:solidFill>
                <a:latin typeface="Book Antiqua" pitchFamily="18" charset="0"/>
              </a:defRPr>
            </a:lvl9pPr>
          </a:lstStyle>
          <a:p>
            <a:pPr algn="ctr" eaLnBrk="1" fontAlgn="base" hangingPunct="1">
              <a:spcBef>
                <a:spcPct val="0"/>
              </a:spcBef>
              <a:spcAft>
                <a:spcPct val="0"/>
              </a:spcAft>
              <a:buFontTx/>
              <a:buNone/>
            </a:pPr>
            <a:r>
              <a:rPr lang="en-US" altLang="en-US" sz="1800" dirty="0">
                <a:solidFill>
                  <a:prstClr val="black"/>
                </a:solidFill>
              </a:rPr>
              <a:t>Balance and Harmony</a:t>
            </a:r>
          </a:p>
        </p:txBody>
      </p:sp>
    </p:spTree>
    <p:extLst>
      <p:ext uri="{BB962C8B-B14F-4D97-AF65-F5344CB8AC3E}">
        <p14:creationId xmlns:p14="http://schemas.microsoft.com/office/powerpoint/2010/main" val="372517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685800" y="1676400"/>
            <a:ext cx="3505200" cy="4572000"/>
          </a:xfrm>
        </p:spPr>
        <p:txBody>
          <a:bodyPr>
            <a:normAutofit/>
          </a:bodyPr>
          <a:lstStyle/>
          <a:p>
            <a:r>
              <a:rPr lang="en-US" sz="3400" b="1" dirty="0">
                <a:solidFill>
                  <a:srgbClr val="C00000"/>
                </a:solidFill>
                <a:effectLst>
                  <a:outerShdw blurRad="38100" dist="38100" dir="2700000" algn="tl">
                    <a:srgbClr val="000000">
                      <a:alpha val="43137"/>
                    </a:srgbClr>
                  </a:outerShdw>
                </a:effectLst>
              </a:rPr>
              <a:t>State Law</a:t>
            </a:r>
          </a:p>
          <a:p>
            <a:r>
              <a:rPr lang="en-US" sz="3400" dirty="0">
                <a:solidFill>
                  <a:srgbClr val="002060"/>
                </a:solidFill>
              </a:rPr>
              <a:t>Homeopathic</a:t>
            </a:r>
          </a:p>
          <a:p>
            <a:r>
              <a:rPr lang="en-US" sz="3400" dirty="0">
                <a:solidFill>
                  <a:srgbClr val="002060"/>
                </a:solidFill>
              </a:rPr>
              <a:t>Practice</a:t>
            </a:r>
          </a:p>
          <a:p>
            <a:br>
              <a:rPr lang="en-US" sz="3400" dirty="0"/>
            </a:br>
            <a:r>
              <a:rPr lang="en-US" sz="3400" b="1" dirty="0">
                <a:solidFill>
                  <a:srgbClr val="C00000"/>
                </a:solidFill>
                <a:effectLst>
                  <a:outerShdw blurRad="38100" dist="38100" dir="2700000" algn="tl">
                    <a:srgbClr val="000000">
                      <a:alpha val="43137"/>
                    </a:srgbClr>
                  </a:outerShdw>
                </a:effectLst>
              </a:rPr>
              <a:t>Federal Law</a:t>
            </a:r>
          </a:p>
          <a:p>
            <a:r>
              <a:rPr lang="en-US" sz="3400" dirty="0">
                <a:solidFill>
                  <a:srgbClr val="002060"/>
                </a:solidFill>
              </a:rPr>
              <a:t>Homeopathic Remedies</a:t>
            </a:r>
          </a:p>
          <a:p>
            <a:endParaRPr lang="en-US" sz="3400" dirty="0"/>
          </a:p>
        </p:txBody>
      </p:sp>
      <p:pic>
        <p:nvPicPr>
          <p:cNvPr id="6" name="Content Placeholder 5"/>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4419600" y="2286000"/>
            <a:ext cx="4156074" cy="2770716"/>
          </a:xfrm>
        </p:spPr>
      </p:pic>
    </p:spTree>
    <p:extLst>
      <p:ext uri="{BB962C8B-B14F-4D97-AF65-F5344CB8AC3E}">
        <p14:creationId xmlns:p14="http://schemas.microsoft.com/office/powerpoint/2010/main" val="36430574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4191000"/>
          </a:xfrm>
        </p:spPr>
        <p:txBody>
          <a:bodyPr>
            <a:normAutofit/>
          </a:bodyPr>
          <a:lstStyle/>
          <a:p>
            <a:r>
              <a:rPr lang="en-US" sz="8000" dirty="0"/>
              <a:t>Principles of Health Freedom</a:t>
            </a:r>
          </a:p>
        </p:txBody>
      </p:sp>
    </p:spTree>
    <p:extLst>
      <p:ext uri="{BB962C8B-B14F-4D97-AF65-F5344CB8AC3E}">
        <p14:creationId xmlns:p14="http://schemas.microsoft.com/office/powerpoint/2010/main" val="37016254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0914" name="Rectangle 2"/>
          <p:cNvSpPr>
            <a:spLocks noGrp="1" noChangeArrowheads="1"/>
          </p:cNvSpPr>
          <p:nvPr>
            <p:ph type="title"/>
          </p:nvPr>
        </p:nvSpPr>
        <p:spPr>
          <a:xfrm>
            <a:off x="457200" y="1981200"/>
            <a:ext cx="8229600" cy="2819400"/>
          </a:xfrm>
        </p:spPr>
        <p:txBody>
          <a:bodyPr>
            <a:normAutofit fontScale="90000"/>
          </a:bodyPr>
          <a:lstStyle/>
          <a:p>
            <a:pPr eaLnBrk="1" hangingPunct="1">
              <a:defRPr/>
            </a:pPr>
            <a:r>
              <a:rPr lang="en-US" sz="4000" b="1" dirty="0">
                <a:solidFill>
                  <a:srgbClr val="FF0000"/>
                </a:solidFill>
                <a:effectLst>
                  <a:outerShdw blurRad="38100" dist="38100" dir="2700000" algn="tl">
                    <a:srgbClr val="C0C0C0"/>
                  </a:outerShdw>
                </a:effectLst>
              </a:rPr>
              <a:t>Principle  #1.</a:t>
            </a:r>
            <a:br>
              <a:rPr lang="en-US" sz="4000" b="1" dirty="0">
                <a:solidFill>
                  <a:srgbClr val="FF0000"/>
                </a:solidFill>
                <a:effectLst>
                  <a:outerShdw blurRad="38100" dist="38100" dir="2700000" algn="tl">
                    <a:srgbClr val="C0C0C0"/>
                  </a:outerShdw>
                </a:effectLst>
              </a:rPr>
            </a:br>
            <a:br>
              <a:rPr lang="en-US" sz="4000" b="1" i="1" dirty="0">
                <a:solidFill>
                  <a:srgbClr val="FF0000"/>
                </a:solidFill>
                <a:effectLst>
                  <a:outerShdw blurRad="38100" dist="38100" dir="2700000" algn="tl">
                    <a:srgbClr val="C0C0C0"/>
                  </a:outerShdw>
                </a:effectLst>
              </a:rPr>
            </a:br>
            <a:r>
              <a:rPr lang="en-US" sz="4000" b="1" i="1" dirty="0">
                <a:solidFill>
                  <a:srgbClr val="FF0000"/>
                </a:solidFill>
                <a:effectLst>
                  <a:outerShdw blurRad="38100" dist="38100" dir="2700000" algn="tl">
                    <a:srgbClr val="C0C0C0"/>
                  </a:outerShdw>
                </a:effectLst>
              </a:rPr>
              <a:t>The fundamental right of self-determination of individuals, to be let alone to survive on their own terms and in their own manner.</a:t>
            </a:r>
          </a:p>
        </p:txBody>
      </p:sp>
      <p:sp>
        <p:nvSpPr>
          <p:cNvPr id="1190915" name="Rectangle 3"/>
          <p:cNvSpPr>
            <a:spLocks noGrp="1" noChangeArrowheads="1"/>
          </p:cNvSpPr>
          <p:nvPr>
            <p:ph idx="1"/>
          </p:nvPr>
        </p:nvSpPr>
        <p:spPr>
          <a:xfrm>
            <a:off x="685800" y="4876800"/>
            <a:ext cx="7772400" cy="762000"/>
          </a:xfrm>
        </p:spPr>
        <p:txBody>
          <a:bodyPr/>
          <a:lstStyle/>
          <a:p>
            <a:pPr algn="r" eaLnBrk="1" hangingPunct="1">
              <a:lnSpc>
                <a:spcPct val="90000"/>
              </a:lnSpc>
              <a:buFontTx/>
              <a:buNone/>
              <a:defRPr/>
            </a:pPr>
            <a:r>
              <a:rPr lang="en-US" sz="4800" dirty="0">
                <a:solidFill>
                  <a:srgbClr val="FFFF00"/>
                </a:solidFill>
                <a:effectLst>
                  <a:outerShdw blurRad="38100" dist="38100" dir="2700000" algn="tl">
                    <a:srgbClr val="C0C0C0"/>
                  </a:outerShdw>
                </a:effectLst>
              </a:rPr>
              <a:t> </a:t>
            </a:r>
            <a:endParaRPr lang="en-US" sz="6000" dirty="0">
              <a:solidFill>
                <a:srgbClr val="FFFF99"/>
              </a:solidFill>
              <a:effectLst>
                <a:outerShdw blurRad="38100" dist="38100" dir="2700000" algn="tl">
                  <a:srgbClr val="C0C0C0"/>
                </a:outerShdw>
              </a:effectLst>
            </a:endParaRPr>
          </a:p>
        </p:txBody>
      </p:sp>
    </p:spTree>
    <p:extLst>
      <p:ext uri="{BB962C8B-B14F-4D97-AF65-F5344CB8AC3E}">
        <p14:creationId xmlns:p14="http://schemas.microsoft.com/office/powerpoint/2010/main" val="4261227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2962" name="Rectangle 2"/>
          <p:cNvSpPr>
            <a:spLocks noGrp="1" noChangeArrowheads="1"/>
          </p:cNvSpPr>
          <p:nvPr>
            <p:ph type="title"/>
          </p:nvPr>
        </p:nvSpPr>
        <p:spPr>
          <a:xfrm>
            <a:off x="381000" y="762000"/>
            <a:ext cx="7772400" cy="2971800"/>
          </a:xfrm>
        </p:spPr>
        <p:txBody>
          <a:bodyPr>
            <a:normAutofit fontScale="90000"/>
          </a:bodyPr>
          <a:lstStyle/>
          <a:p>
            <a:pPr eaLnBrk="1" hangingPunct="1">
              <a:defRPr/>
            </a:pPr>
            <a:r>
              <a:rPr lang="en-US" sz="4000" b="1" dirty="0">
                <a:solidFill>
                  <a:srgbClr val="FF0000"/>
                </a:solidFill>
                <a:effectLst>
                  <a:outerShdw blurRad="38100" dist="38100" dir="2700000" algn="tl">
                    <a:srgbClr val="C0C0C0"/>
                  </a:outerShdw>
                </a:effectLst>
              </a:rPr>
              <a:t>Principle  #2.</a:t>
            </a:r>
            <a:br>
              <a:rPr lang="en-US" sz="4000" b="1" dirty="0">
                <a:solidFill>
                  <a:srgbClr val="FF0000"/>
                </a:solidFill>
                <a:effectLst>
                  <a:outerShdw blurRad="38100" dist="38100" dir="2700000" algn="tl">
                    <a:srgbClr val="C0C0C0"/>
                  </a:outerShdw>
                </a:effectLst>
              </a:rPr>
            </a:br>
            <a:br>
              <a:rPr lang="en-US" sz="4000" b="1" i="1" dirty="0">
                <a:solidFill>
                  <a:srgbClr val="FF0000"/>
                </a:solidFill>
                <a:effectLst>
                  <a:outerShdw blurRad="38100" dist="38100" dir="2700000" algn="tl">
                    <a:srgbClr val="C0C0C0"/>
                  </a:outerShdw>
                </a:effectLst>
              </a:rPr>
            </a:br>
            <a:r>
              <a:rPr lang="en-US" sz="4000" b="1" i="1" dirty="0">
                <a:solidFill>
                  <a:srgbClr val="FF0000"/>
                </a:solidFill>
                <a:effectLst>
                  <a:outerShdw blurRad="38100" dist="38100" dir="2700000" algn="tl">
                    <a:srgbClr val="C0C0C0"/>
                  </a:outerShdw>
                </a:effectLst>
              </a:rPr>
              <a:t>The freedom to perceive and to act as one wishes to secure health and survival.</a:t>
            </a:r>
            <a:endParaRPr lang="en-US" sz="3600" dirty="0">
              <a:solidFill>
                <a:srgbClr val="FF0000"/>
              </a:solidFill>
            </a:endParaRPr>
          </a:p>
        </p:txBody>
      </p:sp>
      <p:sp>
        <p:nvSpPr>
          <p:cNvPr id="156675" name="Rectangle 3"/>
          <p:cNvSpPr>
            <a:spLocks noGrp="1" noChangeArrowheads="1"/>
          </p:cNvSpPr>
          <p:nvPr>
            <p:ph idx="1"/>
          </p:nvPr>
        </p:nvSpPr>
        <p:spPr/>
        <p:txBody>
          <a:bodyPr/>
          <a:lstStyle/>
          <a:p>
            <a:pPr eaLnBrk="1" hangingPunct="1">
              <a:buFontTx/>
              <a:buNone/>
            </a:pPr>
            <a:r>
              <a:rPr lang="en-US" altLang="en-US" dirty="0"/>
              <a:t> </a:t>
            </a:r>
          </a:p>
        </p:txBody>
      </p:sp>
      <p:sp>
        <p:nvSpPr>
          <p:cNvPr id="156676" name="Rectangle 4"/>
          <p:cNvSpPr>
            <a:spLocks noChangeArrowheads="1"/>
          </p:cNvSpPr>
          <p:nvPr/>
        </p:nvSpPr>
        <p:spPr bwMode="auto">
          <a:xfrm>
            <a:off x="1752600" y="3048000"/>
            <a:ext cx="589915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endParaRPr kumimoji="0" lang="en-US" altLang="en-US" sz="2400" b="1" i="1" u="none" strike="noStrike" kern="0" cap="none" spc="0" normalizeH="0" baseline="0" noProof="0" dirty="0">
              <a:ln>
                <a:noFill/>
              </a:ln>
              <a:solidFill>
                <a:srgbClr val="000000"/>
              </a:solidFill>
              <a:effectLst/>
              <a:uLnTx/>
              <a:uFillTx/>
              <a:latin typeface="Times New Roman" panose="02020603050405020304" pitchFamily="18" charset="0"/>
            </a:endParaRPr>
          </a:p>
          <a:p>
            <a:pPr marL="0" marR="0" lvl="0" indent="0" defTabSz="914400" eaLnBrk="1" fontAlgn="auto" latinLnBrk="0" hangingPunct="1">
              <a:lnSpc>
                <a:spcPct val="100000"/>
              </a:lnSpc>
              <a:spcBef>
                <a:spcPct val="0"/>
              </a:spcBef>
              <a:spcAft>
                <a:spcPts val="0"/>
              </a:spcAft>
              <a:buClrTx/>
              <a:buSzTx/>
              <a:buFontTx/>
              <a:buChar char="-"/>
              <a:tabLst/>
              <a:defRPr/>
            </a:pPr>
            <a:r>
              <a:rPr kumimoji="0" lang="en-US" altLang="en-US" sz="2400" b="1" i="1" u="none" strike="noStrike" kern="0" cap="none" spc="0" normalizeH="0" baseline="0" noProof="0" dirty="0">
                <a:ln>
                  <a:noFill/>
                </a:ln>
                <a:solidFill>
                  <a:srgbClr val="FFFFFF"/>
                </a:solidFill>
                <a:effectLst/>
                <a:uLnTx/>
                <a:uFillTx/>
                <a:latin typeface="Times New Roman" panose="02020603050405020304" pitchFamily="18" charset="0"/>
              </a:rPr>
              <a:t>Speak freely</a:t>
            </a:r>
          </a:p>
          <a:p>
            <a:pPr marL="0" marR="0" lvl="0" indent="0" defTabSz="914400" eaLnBrk="1" fontAlgn="auto" latinLnBrk="0" hangingPunct="1">
              <a:lnSpc>
                <a:spcPct val="100000"/>
              </a:lnSpc>
              <a:spcBef>
                <a:spcPct val="0"/>
              </a:spcBef>
              <a:spcAft>
                <a:spcPts val="0"/>
              </a:spcAft>
              <a:buClrTx/>
              <a:buSzTx/>
              <a:buFontTx/>
              <a:buChar char="-"/>
              <a:tabLst/>
              <a:defRPr/>
            </a:pPr>
            <a:endParaRPr kumimoji="0" lang="en-US" altLang="en-US" sz="2400" b="0" i="0" u="none" strike="noStrike" kern="0" cap="none" spc="0" normalizeH="0" baseline="0" noProof="0" dirty="0">
              <a:ln>
                <a:noFill/>
              </a:ln>
              <a:solidFill>
                <a:srgbClr val="FFFFFF"/>
              </a:solidFill>
              <a:effectLst/>
              <a:uLnTx/>
              <a:uFillTx/>
              <a:latin typeface="Times New Roman" panose="02020603050405020304" pitchFamily="18" charset="0"/>
            </a:endParaRPr>
          </a:p>
          <a:p>
            <a:pPr marL="0" marR="0" lvl="0" indent="0" defTabSz="914400" eaLnBrk="1" fontAlgn="auto" latinLnBrk="0" hangingPunct="1">
              <a:lnSpc>
                <a:spcPct val="100000"/>
              </a:lnSpc>
              <a:spcBef>
                <a:spcPct val="0"/>
              </a:spcBef>
              <a:spcAft>
                <a:spcPts val="0"/>
              </a:spcAft>
              <a:buClrTx/>
              <a:buSzTx/>
              <a:buFontTx/>
              <a:buChar char="-"/>
              <a:tabLst/>
              <a:defRPr/>
            </a:pPr>
            <a:r>
              <a:rPr kumimoji="0" lang="en-US" altLang="en-US" sz="2400" b="1" i="1" u="none" strike="noStrike" kern="0" cap="none" spc="0" normalizeH="0" baseline="0" noProof="0" dirty="0">
                <a:ln>
                  <a:noFill/>
                </a:ln>
                <a:solidFill>
                  <a:srgbClr val="FFFFFF"/>
                </a:solidFill>
                <a:effectLst/>
                <a:uLnTx/>
                <a:uFillTx/>
                <a:latin typeface="Times New Roman" panose="02020603050405020304" pitchFamily="18" charset="0"/>
              </a:rPr>
              <a:t>Move about and associate freely</a:t>
            </a:r>
          </a:p>
          <a:p>
            <a:pPr marL="0" marR="0" lvl="0" indent="0" defTabSz="914400" eaLnBrk="1" fontAlgn="auto" latinLnBrk="0" hangingPunct="1">
              <a:lnSpc>
                <a:spcPct val="100000"/>
              </a:lnSpc>
              <a:spcBef>
                <a:spcPct val="0"/>
              </a:spcBef>
              <a:spcAft>
                <a:spcPts val="0"/>
              </a:spcAft>
              <a:buClrTx/>
              <a:buSzTx/>
              <a:buFontTx/>
              <a:buChar char="-"/>
              <a:tabLst/>
              <a:defRPr/>
            </a:pPr>
            <a:endParaRPr kumimoji="0" lang="en-US" altLang="en-US" sz="2400" b="0" i="0" u="none" strike="noStrike" kern="0" cap="none" spc="0" normalizeH="0" baseline="0" noProof="0" dirty="0">
              <a:ln>
                <a:noFill/>
              </a:ln>
              <a:solidFill>
                <a:srgbClr val="FFFFFF"/>
              </a:solidFill>
              <a:effectLst/>
              <a:uLnTx/>
              <a:uFillTx/>
              <a:latin typeface="Times New Roman" panose="02020603050405020304" pitchFamily="18" charset="0"/>
            </a:endParaRPr>
          </a:p>
          <a:p>
            <a:pPr marL="0" marR="0" lvl="0" indent="0" defTabSz="914400" eaLnBrk="1" fontAlgn="auto" latinLnBrk="0" hangingPunct="1">
              <a:lnSpc>
                <a:spcPct val="100000"/>
              </a:lnSpc>
              <a:spcBef>
                <a:spcPct val="0"/>
              </a:spcBef>
              <a:spcAft>
                <a:spcPts val="0"/>
              </a:spcAft>
              <a:buClrTx/>
              <a:buSzTx/>
              <a:buFontTx/>
              <a:buChar char="-"/>
              <a:tabLst/>
              <a:defRPr/>
            </a:pPr>
            <a:r>
              <a:rPr kumimoji="0" lang="en-US" altLang="en-US" sz="2400" b="1" i="1" u="none" strike="noStrike" kern="0" cap="none" spc="0" normalizeH="0" baseline="0" noProof="0" dirty="0">
                <a:ln>
                  <a:noFill/>
                </a:ln>
                <a:solidFill>
                  <a:srgbClr val="FFFFFF"/>
                </a:solidFill>
                <a:effectLst/>
                <a:uLnTx/>
                <a:uFillTx/>
                <a:latin typeface="Times New Roman" panose="02020603050405020304" pitchFamily="18" charset="0"/>
              </a:rPr>
              <a:t>Perceive, believe, meditate, and pray freely</a:t>
            </a:r>
          </a:p>
          <a:p>
            <a:pPr marL="0" marR="0" lvl="0" indent="0" defTabSz="914400" eaLnBrk="1" fontAlgn="auto" latinLnBrk="0" hangingPunct="1">
              <a:lnSpc>
                <a:spcPct val="100000"/>
              </a:lnSpc>
              <a:spcBef>
                <a:spcPct val="0"/>
              </a:spcBef>
              <a:spcAft>
                <a:spcPts val="0"/>
              </a:spcAft>
              <a:buClrTx/>
              <a:buSzTx/>
              <a:buFontTx/>
              <a:buChar char="-"/>
              <a:tabLst/>
              <a:defRPr/>
            </a:pPr>
            <a:endParaRPr kumimoji="0" lang="en-US" altLang="en-US" sz="2400" b="0" i="0" u="none" strike="noStrike" kern="0" cap="none" spc="0" normalizeH="0" baseline="0" noProof="0" dirty="0">
              <a:ln>
                <a:noFill/>
              </a:ln>
              <a:solidFill>
                <a:srgbClr val="FFFFFF"/>
              </a:solidFill>
              <a:effectLst/>
              <a:uLnTx/>
              <a:uFillTx/>
              <a:latin typeface="Times New Roman" panose="02020603050405020304" pitchFamily="18" charset="0"/>
            </a:endParaRPr>
          </a:p>
          <a:p>
            <a:pPr marL="0" marR="0" lvl="0" indent="0" defTabSz="914400" eaLnBrk="1" fontAlgn="auto" latinLnBrk="0" hangingPunct="1">
              <a:lnSpc>
                <a:spcPct val="100000"/>
              </a:lnSpc>
              <a:spcBef>
                <a:spcPct val="0"/>
              </a:spcBef>
              <a:spcAft>
                <a:spcPts val="0"/>
              </a:spcAft>
              <a:buClrTx/>
              <a:buSzTx/>
              <a:buFontTx/>
              <a:buNone/>
              <a:tabLst/>
              <a:defRPr/>
            </a:pPr>
            <a:r>
              <a:rPr kumimoji="0" lang="en-US" altLang="en-US" sz="2400" b="1" i="1" u="none" strike="noStrike" kern="0" cap="none" spc="0" normalizeH="0" baseline="0" noProof="0" dirty="0">
                <a:ln>
                  <a:noFill/>
                </a:ln>
                <a:solidFill>
                  <a:srgbClr val="FFFFFF"/>
                </a:solidFill>
                <a:effectLst/>
                <a:uLnTx/>
                <a:uFillTx/>
                <a:latin typeface="Times New Roman" panose="02020603050405020304" pitchFamily="18" charset="0"/>
              </a:rPr>
              <a:t>- Practice the healing arts</a:t>
            </a:r>
          </a:p>
        </p:txBody>
      </p:sp>
    </p:spTree>
    <p:extLst>
      <p:ext uri="{BB962C8B-B14F-4D97-AF65-F5344CB8AC3E}">
        <p14:creationId xmlns:p14="http://schemas.microsoft.com/office/powerpoint/2010/main" val="38543380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5010" name="Rectangle 2"/>
          <p:cNvSpPr>
            <a:spLocks noGrp="1" noChangeArrowheads="1"/>
          </p:cNvSpPr>
          <p:nvPr>
            <p:ph type="title"/>
          </p:nvPr>
        </p:nvSpPr>
        <p:spPr>
          <a:xfrm>
            <a:off x="457200" y="1247335"/>
            <a:ext cx="8229600" cy="3200400"/>
          </a:xfrm>
        </p:spPr>
        <p:txBody>
          <a:bodyPr>
            <a:normAutofit/>
          </a:bodyPr>
          <a:lstStyle/>
          <a:p>
            <a:pPr eaLnBrk="1" hangingPunct="1">
              <a:defRPr/>
            </a:pPr>
            <a:r>
              <a:rPr lang="en-US" sz="3600" b="1" dirty="0">
                <a:solidFill>
                  <a:srgbClr val="FF0000"/>
                </a:solidFill>
                <a:effectLst>
                  <a:outerShdw blurRad="38100" dist="38100" dir="2700000" algn="tl">
                    <a:srgbClr val="C0C0C0"/>
                  </a:outerShdw>
                </a:effectLst>
              </a:rPr>
              <a:t>Principle #3</a:t>
            </a:r>
            <a:br>
              <a:rPr lang="en-US" sz="3600" b="1" dirty="0">
                <a:solidFill>
                  <a:srgbClr val="FF0000"/>
                </a:solidFill>
                <a:effectLst>
                  <a:outerShdw blurRad="38100" dist="38100" dir="2700000" algn="tl">
                    <a:srgbClr val="C0C0C0"/>
                  </a:outerShdw>
                </a:effectLst>
              </a:rPr>
            </a:br>
            <a:br>
              <a:rPr lang="en-US" sz="3600" b="1" i="1" dirty="0">
                <a:solidFill>
                  <a:srgbClr val="FF0000"/>
                </a:solidFill>
                <a:effectLst>
                  <a:outerShdw blurRad="38100" dist="38100" dir="2700000" algn="tl">
                    <a:srgbClr val="C0C0C0"/>
                  </a:outerShdw>
                </a:effectLst>
              </a:rPr>
            </a:br>
            <a:r>
              <a:rPr lang="en-US" sz="3600" b="1" i="1" dirty="0">
                <a:solidFill>
                  <a:srgbClr val="FF0000"/>
                </a:solidFill>
                <a:effectLst>
                  <a:outerShdw blurRad="38100" dist="38100" dir="2700000" algn="tl">
                    <a:srgbClr val="C0C0C0"/>
                  </a:outerShdw>
                </a:effectLst>
              </a:rPr>
              <a:t>The freedom to access who and what one needs or prefers for ones health and survival</a:t>
            </a:r>
          </a:p>
        </p:txBody>
      </p:sp>
      <p:sp>
        <p:nvSpPr>
          <p:cNvPr id="1195011" name="Rectangle 3"/>
          <p:cNvSpPr>
            <a:spLocks noGrp="1" noChangeArrowheads="1"/>
          </p:cNvSpPr>
          <p:nvPr>
            <p:ph idx="1"/>
          </p:nvPr>
        </p:nvSpPr>
        <p:spPr>
          <a:xfrm>
            <a:off x="685800" y="4876800"/>
            <a:ext cx="7772400" cy="762000"/>
          </a:xfrm>
        </p:spPr>
        <p:txBody>
          <a:bodyPr/>
          <a:lstStyle/>
          <a:p>
            <a:pPr algn="r" eaLnBrk="1" hangingPunct="1">
              <a:lnSpc>
                <a:spcPct val="90000"/>
              </a:lnSpc>
              <a:buFontTx/>
              <a:buNone/>
              <a:defRPr/>
            </a:pPr>
            <a:r>
              <a:rPr lang="en-US" sz="4800" dirty="0">
                <a:solidFill>
                  <a:srgbClr val="FFFF00"/>
                </a:solidFill>
                <a:effectLst>
                  <a:outerShdw blurRad="38100" dist="38100" dir="2700000" algn="tl">
                    <a:srgbClr val="C0C0C0"/>
                  </a:outerShdw>
                </a:effectLst>
              </a:rPr>
              <a:t> </a:t>
            </a:r>
            <a:endParaRPr lang="en-US" sz="6000" dirty="0">
              <a:solidFill>
                <a:srgbClr val="FFFF99"/>
              </a:solidFill>
              <a:effectLst>
                <a:outerShdw blurRad="38100" dist="38100" dir="2700000" algn="tl">
                  <a:srgbClr val="C0C0C0"/>
                </a:outerShdw>
              </a:effectLst>
            </a:endParaRPr>
          </a:p>
        </p:txBody>
      </p:sp>
    </p:spTree>
    <p:extLst>
      <p:ext uri="{BB962C8B-B14F-4D97-AF65-F5344CB8AC3E}">
        <p14:creationId xmlns:p14="http://schemas.microsoft.com/office/powerpoint/2010/main" val="31082805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7058" name="Rectangle 2"/>
          <p:cNvSpPr>
            <a:spLocks noGrp="1" noChangeArrowheads="1"/>
          </p:cNvSpPr>
          <p:nvPr>
            <p:ph type="title"/>
          </p:nvPr>
        </p:nvSpPr>
        <p:spPr>
          <a:xfrm>
            <a:off x="457200" y="1307123"/>
            <a:ext cx="8229600" cy="2133600"/>
          </a:xfrm>
        </p:spPr>
        <p:txBody>
          <a:bodyPr>
            <a:normAutofit/>
          </a:bodyPr>
          <a:lstStyle/>
          <a:p>
            <a:pPr eaLnBrk="1" hangingPunct="1">
              <a:defRPr/>
            </a:pPr>
            <a:r>
              <a:rPr lang="en-US" sz="3600" b="1" dirty="0">
                <a:solidFill>
                  <a:srgbClr val="FF0000"/>
                </a:solidFill>
                <a:effectLst>
                  <a:outerShdw blurRad="38100" dist="38100" dir="2700000" algn="tl">
                    <a:srgbClr val="C0C0C0"/>
                  </a:outerShdw>
                </a:effectLst>
              </a:rPr>
              <a:t>Principle #4</a:t>
            </a:r>
            <a:br>
              <a:rPr lang="en-US" sz="3600" b="1" dirty="0">
                <a:solidFill>
                  <a:srgbClr val="FF0000"/>
                </a:solidFill>
                <a:effectLst>
                  <a:outerShdw blurRad="38100" dist="38100" dir="2700000" algn="tl">
                    <a:srgbClr val="C0C0C0"/>
                  </a:outerShdw>
                </a:effectLst>
              </a:rPr>
            </a:br>
            <a:br>
              <a:rPr lang="en-US" sz="3600" b="1" i="1" dirty="0">
                <a:solidFill>
                  <a:srgbClr val="FF0000"/>
                </a:solidFill>
                <a:effectLst>
                  <a:outerShdw blurRad="38100" dist="38100" dir="2700000" algn="tl">
                    <a:srgbClr val="C0C0C0"/>
                  </a:outerShdw>
                </a:effectLst>
              </a:rPr>
            </a:br>
            <a:r>
              <a:rPr lang="en-US" sz="3600" b="1" i="1" dirty="0">
                <a:solidFill>
                  <a:srgbClr val="FF0000"/>
                </a:solidFill>
                <a:effectLst>
                  <a:outerShdw blurRad="38100" dist="38100" dir="2700000" algn="tl">
                    <a:srgbClr val="C0C0C0"/>
                  </a:outerShdw>
                </a:effectLst>
              </a:rPr>
              <a:t>The responsibility to do no harm.</a:t>
            </a:r>
          </a:p>
        </p:txBody>
      </p:sp>
      <p:sp>
        <p:nvSpPr>
          <p:cNvPr id="1197059" name="Rectangle 3"/>
          <p:cNvSpPr>
            <a:spLocks noGrp="1" noChangeArrowheads="1"/>
          </p:cNvSpPr>
          <p:nvPr>
            <p:ph idx="1"/>
          </p:nvPr>
        </p:nvSpPr>
        <p:spPr>
          <a:xfrm>
            <a:off x="685800" y="4876800"/>
            <a:ext cx="7772400" cy="762000"/>
          </a:xfrm>
        </p:spPr>
        <p:txBody>
          <a:bodyPr/>
          <a:lstStyle/>
          <a:p>
            <a:pPr algn="r" eaLnBrk="1" hangingPunct="1">
              <a:lnSpc>
                <a:spcPct val="90000"/>
              </a:lnSpc>
              <a:buFontTx/>
              <a:buNone/>
              <a:defRPr/>
            </a:pPr>
            <a:r>
              <a:rPr lang="en-US" sz="4800" dirty="0">
                <a:solidFill>
                  <a:srgbClr val="FFFF00"/>
                </a:solidFill>
                <a:effectLst>
                  <a:outerShdw blurRad="38100" dist="38100" dir="2700000" algn="tl">
                    <a:srgbClr val="C0C0C0"/>
                  </a:outerShdw>
                </a:effectLst>
              </a:rPr>
              <a:t> </a:t>
            </a:r>
            <a:endParaRPr lang="en-US" sz="6000" dirty="0">
              <a:solidFill>
                <a:srgbClr val="FFFF99"/>
              </a:solidFill>
              <a:effectLst>
                <a:outerShdw blurRad="38100" dist="38100" dir="2700000" algn="tl">
                  <a:srgbClr val="C0C0C0"/>
                </a:outerShdw>
              </a:effectLst>
            </a:endParaRPr>
          </a:p>
        </p:txBody>
      </p:sp>
    </p:spTree>
    <p:extLst>
      <p:ext uri="{BB962C8B-B14F-4D97-AF65-F5344CB8AC3E}">
        <p14:creationId xmlns:p14="http://schemas.microsoft.com/office/powerpoint/2010/main" val="606471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9106" name="Rectangle 2"/>
          <p:cNvSpPr>
            <a:spLocks noGrp="1" noChangeArrowheads="1"/>
          </p:cNvSpPr>
          <p:nvPr>
            <p:ph type="title"/>
          </p:nvPr>
        </p:nvSpPr>
        <p:spPr>
          <a:xfrm>
            <a:off x="457200" y="1676400"/>
            <a:ext cx="8229600" cy="2819400"/>
          </a:xfrm>
        </p:spPr>
        <p:txBody>
          <a:bodyPr>
            <a:noAutofit/>
          </a:bodyPr>
          <a:lstStyle/>
          <a:p>
            <a:pPr eaLnBrk="1" hangingPunct="1">
              <a:defRPr/>
            </a:pPr>
            <a:r>
              <a:rPr lang="en-US" sz="3600" b="1" dirty="0">
                <a:solidFill>
                  <a:srgbClr val="FF0000"/>
                </a:solidFill>
                <a:effectLst>
                  <a:outerShdw blurRad="38100" dist="38100" dir="2700000" algn="tl">
                    <a:srgbClr val="C0C0C0"/>
                  </a:outerShdw>
                </a:effectLst>
              </a:rPr>
              <a:t>Principle #5</a:t>
            </a:r>
            <a:br>
              <a:rPr lang="en-US" sz="3600" b="1" dirty="0">
                <a:solidFill>
                  <a:srgbClr val="FF0000"/>
                </a:solidFill>
                <a:effectLst>
                  <a:outerShdw blurRad="38100" dist="38100" dir="2700000" algn="tl">
                    <a:srgbClr val="C0C0C0"/>
                  </a:outerShdw>
                </a:effectLst>
              </a:rPr>
            </a:br>
            <a:br>
              <a:rPr lang="en-US" sz="3600" b="1" dirty="0">
                <a:solidFill>
                  <a:srgbClr val="FF0000"/>
                </a:solidFill>
                <a:effectLst>
                  <a:outerShdw blurRad="38100" dist="38100" dir="2700000" algn="tl">
                    <a:srgbClr val="C0C0C0"/>
                  </a:outerShdw>
                </a:effectLst>
              </a:rPr>
            </a:br>
            <a:r>
              <a:rPr lang="en-US" sz="3600" b="1" i="1" dirty="0">
                <a:solidFill>
                  <a:srgbClr val="FF0000"/>
                </a:solidFill>
                <a:effectLst>
                  <a:outerShdw blurRad="38100" dist="38100" dir="2700000" algn="tl">
                    <a:srgbClr val="C0C0C0"/>
                  </a:outerShdw>
                </a:effectLst>
              </a:rPr>
              <a:t>The responsibility to respectfully tolerate diverse options in health, healing, and survival choices.</a:t>
            </a:r>
          </a:p>
        </p:txBody>
      </p:sp>
      <p:sp>
        <p:nvSpPr>
          <p:cNvPr id="1199107" name="Rectangle 3"/>
          <p:cNvSpPr>
            <a:spLocks noGrp="1" noChangeArrowheads="1"/>
          </p:cNvSpPr>
          <p:nvPr>
            <p:ph idx="1"/>
          </p:nvPr>
        </p:nvSpPr>
        <p:spPr>
          <a:xfrm>
            <a:off x="685800" y="4876800"/>
            <a:ext cx="7772400" cy="762000"/>
          </a:xfrm>
        </p:spPr>
        <p:txBody>
          <a:bodyPr/>
          <a:lstStyle/>
          <a:p>
            <a:pPr algn="r" eaLnBrk="1" hangingPunct="1">
              <a:lnSpc>
                <a:spcPct val="90000"/>
              </a:lnSpc>
              <a:buFontTx/>
              <a:buNone/>
              <a:defRPr/>
            </a:pPr>
            <a:r>
              <a:rPr lang="en-US" sz="4800" dirty="0">
                <a:solidFill>
                  <a:srgbClr val="FFFF00"/>
                </a:solidFill>
                <a:effectLst>
                  <a:outerShdw blurRad="38100" dist="38100" dir="2700000" algn="tl">
                    <a:srgbClr val="C0C0C0"/>
                  </a:outerShdw>
                </a:effectLst>
              </a:rPr>
              <a:t> </a:t>
            </a:r>
            <a:endParaRPr lang="en-US" sz="6000" dirty="0">
              <a:solidFill>
                <a:srgbClr val="FFFF99"/>
              </a:solidFill>
              <a:effectLst>
                <a:outerShdw blurRad="38100" dist="38100" dir="2700000" algn="tl">
                  <a:srgbClr val="C0C0C0"/>
                </a:outerShdw>
              </a:effectLst>
            </a:endParaRPr>
          </a:p>
        </p:txBody>
      </p:sp>
    </p:spTree>
    <p:extLst>
      <p:ext uri="{BB962C8B-B14F-4D97-AF65-F5344CB8AC3E}">
        <p14:creationId xmlns:p14="http://schemas.microsoft.com/office/powerpoint/2010/main" val="41989513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1154" name="Rectangle 2"/>
          <p:cNvSpPr>
            <a:spLocks noGrp="1" noChangeArrowheads="1"/>
          </p:cNvSpPr>
          <p:nvPr>
            <p:ph type="title"/>
          </p:nvPr>
        </p:nvSpPr>
        <p:spPr>
          <a:xfrm>
            <a:off x="457200" y="1524000"/>
            <a:ext cx="8229600" cy="4114800"/>
          </a:xfrm>
        </p:spPr>
        <p:txBody>
          <a:bodyPr>
            <a:noAutofit/>
          </a:bodyPr>
          <a:lstStyle/>
          <a:p>
            <a:pPr eaLnBrk="1" hangingPunct="1">
              <a:defRPr/>
            </a:pPr>
            <a:r>
              <a:rPr lang="en-US" sz="3600" b="1" dirty="0">
                <a:solidFill>
                  <a:srgbClr val="FF0000"/>
                </a:solidFill>
                <a:effectLst>
                  <a:outerShdw blurRad="38100" dist="38100" dir="2700000" algn="tl">
                    <a:srgbClr val="C0C0C0"/>
                  </a:outerShdw>
                </a:effectLst>
              </a:rPr>
              <a:t>Principle #6</a:t>
            </a:r>
            <a:br>
              <a:rPr lang="en-US" sz="3600" b="1" dirty="0">
                <a:solidFill>
                  <a:srgbClr val="FF0000"/>
                </a:solidFill>
                <a:effectLst>
                  <a:outerShdw blurRad="38100" dist="38100" dir="2700000" algn="tl">
                    <a:srgbClr val="C0C0C0"/>
                  </a:outerShdw>
                </a:effectLst>
              </a:rPr>
            </a:br>
            <a:br>
              <a:rPr lang="en-US" sz="3600" b="1" i="1" dirty="0">
                <a:solidFill>
                  <a:srgbClr val="FF0000"/>
                </a:solidFill>
                <a:effectLst>
                  <a:outerShdw blurRad="38100" dist="38100" dir="2700000" algn="tl">
                    <a:srgbClr val="C0C0C0"/>
                  </a:outerShdw>
                </a:effectLst>
              </a:rPr>
            </a:br>
            <a:r>
              <a:rPr lang="en-US" sz="3600" b="1" i="1" dirty="0">
                <a:solidFill>
                  <a:srgbClr val="FF0000"/>
                </a:solidFill>
                <a:effectLst>
                  <a:outerShdw blurRad="38100" dist="38100" dir="2700000" algn="tl">
                    <a:srgbClr val="C0C0C0"/>
                  </a:outerShdw>
                </a:effectLst>
              </a:rPr>
              <a:t>The duty of corporations and institutions to be trustworthy entities upholding health freedom rights and liberties of members of the human family, and abiding by health freedom responsibilities.</a:t>
            </a:r>
          </a:p>
        </p:txBody>
      </p:sp>
      <p:sp>
        <p:nvSpPr>
          <p:cNvPr id="1201155" name="Rectangle 3"/>
          <p:cNvSpPr>
            <a:spLocks noGrp="1" noChangeArrowheads="1"/>
          </p:cNvSpPr>
          <p:nvPr>
            <p:ph idx="1"/>
          </p:nvPr>
        </p:nvSpPr>
        <p:spPr>
          <a:xfrm>
            <a:off x="685800" y="4876800"/>
            <a:ext cx="7772400" cy="762000"/>
          </a:xfrm>
        </p:spPr>
        <p:txBody>
          <a:bodyPr/>
          <a:lstStyle/>
          <a:p>
            <a:pPr algn="r" eaLnBrk="1" hangingPunct="1">
              <a:lnSpc>
                <a:spcPct val="90000"/>
              </a:lnSpc>
              <a:buFontTx/>
              <a:buNone/>
              <a:defRPr/>
            </a:pPr>
            <a:r>
              <a:rPr lang="en-US" sz="4800" dirty="0">
                <a:solidFill>
                  <a:srgbClr val="FFFF00"/>
                </a:solidFill>
                <a:effectLst>
                  <a:outerShdw blurRad="38100" dist="38100" dir="2700000" algn="tl">
                    <a:srgbClr val="C0C0C0"/>
                  </a:outerShdw>
                </a:effectLst>
              </a:rPr>
              <a:t> </a:t>
            </a:r>
            <a:endParaRPr lang="en-US" sz="6000" dirty="0">
              <a:solidFill>
                <a:srgbClr val="FFFF99"/>
              </a:solidFill>
              <a:effectLst>
                <a:outerShdw blurRad="38100" dist="38100" dir="2700000" algn="tl">
                  <a:srgbClr val="C0C0C0"/>
                </a:outerShdw>
              </a:effectLst>
            </a:endParaRPr>
          </a:p>
        </p:txBody>
      </p:sp>
    </p:spTree>
    <p:extLst>
      <p:ext uri="{BB962C8B-B14F-4D97-AF65-F5344CB8AC3E}">
        <p14:creationId xmlns:p14="http://schemas.microsoft.com/office/powerpoint/2010/main" val="36258088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3202" name="Rectangle 2"/>
          <p:cNvSpPr>
            <a:spLocks noGrp="1" noChangeArrowheads="1"/>
          </p:cNvSpPr>
          <p:nvPr>
            <p:ph type="title"/>
          </p:nvPr>
        </p:nvSpPr>
        <p:spPr>
          <a:xfrm>
            <a:off x="457200" y="1447800"/>
            <a:ext cx="8229600" cy="2819400"/>
          </a:xfrm>
        </p:spPr>
        <p:txBody>
          <a:bodyPr>
            <a:noAutofit/>
          </a:bodyPr>
          <a:lstStyle/>
          <a:p>
            <a:pPr eaLnBrk="1" hangingPunct="1">
              <a:defRPr/>
            </a:pPr>
            <a:r>
              <a:rPr lang="en-US" sz="3600" b="1" dirty="0">
                <a:solidFill>
                  <a:srgbClr val="FF0000"/>
                </a:solidFill>
                <a:effectLst>
                  <a:outerShdw blurRad="38100" dist="38100" dir="2700000" algn="tl">
                    <a:srgbClr val="C0C0C0"/>
                  </a:outerShdw>
                </a:effectLst>
              </a:rPr>
              <a:t>Principle #7</a:t>
            </a:r>
            <a:br>
              <a:rPr lang="en-US" sz="3600" b="1" dirty="0">
                <a:solidFill>
                  <a:srgbClr val="FF0000"/>
                </a:solidFill>
                <a:effectLst>
                  <a:outerShdw blurRad="38100" dist="38100" dir="2700000" algn="tl">
                    <a:srgbClr val="C0C0C0"/>
                  </a:outerShdw>
                </a:effectLst>
              </a:rPr>
            </a:br>
            <a:br>
              <a:rPr lang="en-US" sz="3600" b="1" i="1" dirty="0">
                <a:solidFill>
                  <a:srgbClr val="FF0000"/>
                </a:solidFill>
                <a:effectLst>
                  <a:outerShdw blurRad="38100" dist="38100" dir="2700000" algn="tl">
                    <a:srgbClr val="C0C0C0"/>
                  </a:outerShdw>
                </a:effectLst>
              </a:rPr>
            </a:br>
            <a:r>
              <a:rPr lang="en-US" sz="3600" b="1" i="1" dirty="0">
                <a:solidFill>
                  <a:srgbClr val="FF0000"/>
                </a:solidFill>
                <a:effectLst>
                  <a:outerShdw blurRad="38100" dist="38100" dir="2700000" algn="tl">
                    <a:srgbClr val="C0C0C0"/>
                  </a:outerShdw>
                </a:effectLst>
              </a:rPr>
              <a:t>And in light of the special legal nature of corporate entities and their systemic impact on the human family, the duty to:</a:t>
            </a:r>
          </a:p>
        </p:txBody>
      </p:sp>
      <p:sp>
        <p:nvSpPr>
          <p:cNvPr id="1203203" name="Rectangle 3"/>
          <p:cNvSpPr>
            <a:spLocks noGrp="1" noChangeArrowheads="1"/>
          </p:cNvSpPr>
          <p:nvPr>
            <p:ph idx="1"/>
          </p:nvPr>
        </p:nvSpPr>
        <p:spPr>
          <a:xfrm>
            <a:off x="685800" y="4876800"/>
            <a:ext cx="7772400" cy="762000"/>
          </a:xfrm>
        </p:spPr>
        <p:txBody>
          <a:bodyPr/>
          <a:lstStyle/>
          <a:p>
            <a:pPr algn="r" eaLnBrk="1" hangingPunct="1">
              <a:lnSpc>
                <a:spcPct val="90000"/>
              </a:lnSpc>
              <a:buFontTx/>
              <a:buNone/>
              <a:defRPr/>
            </a:pPr>
            <a:r>
              <a:rPr lang="en-US" sz="4800" dirty="0">
                <a:solidFill>
                  <a:srgbClr val="FFFF00"/>
                </a:solidFill>
                <a:effectLst>
                  <a:outerShdw blurRad="38100" dist="38100" dir="2700000" algn="tl">
                    <a:srgbClr val="C0C0C0"/>
                  </a:outerShdw>
                </a:effectLst>
              </a:rPr>
              <a:t> </a:t>
            </a:r>
            <a:endParaRPr lang="en-US" sz="6000" dirty="0">
              <a:solidFill>
                <a:srgbClr val="FFFF99"/>
              </a:solidFill>
              <a:effectLst>
                <a:outerShdw blurRad="38100" dist="38100" dir="2700000" algn="tl">
                  <a:srgbClr val="C0C0C0"/>
                </a:outerShdw>
              </a:effectLst>
            </a:endParaRPr>
          </a:p>
        </p:txBody>
      </p:sp>
    </p:spTree>
    <p:extLst>
      <p:ext uri="{BB962C8B-B14F-4D97-AF65-F5344CB8AC3E}">
        <p14:creationId xmlns:p14="http://schemas.microsoft.com/office/powerpoint/2010/main" val="2925966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5250" name="Rectangle 2"/>
          <p:cNvSpPr>
            <a:spLocks noGrp="1" noChangeArrowheads="1"/>
          </p:cNvSpPr>
          <p:nvPr>
            <p:ph type="title"/>
          </p:nvPr>
        </p:nvSpPr>
        <p:spPr>
          <a:xfrm>
            <a:off x="457200" y="2362200"/>
            <a:ext cx="8229600" cy="2819400"/>
          </a:xfrm>
        </p:spPr>
        <p:txBody>
          <a:bodyPr>
            <a:noAutofit/>
          </a:bodyPr>
          <a:lstStyle/>
          <a:p>
            <a:pPr eaLnBrk="1" hangingPunct="1">
              <a:defRPr/>
            </a:pPr>
            <a:r>
              <a:rPr lang="en-US" sz="3600" b="1" dirty="0">
                <a:solidFill>
                  <a:srgbClr val="FF0000"/>
                </a:solidFill>
                <a:effectLst>
                  <a:outerShdw blurRad="38100" dist="38100" dir="2700000" algn="tl">
                    <a:srgbClr val="C0C0C0"/>
                  </a:outerShdw>
                </a:effectLst>
              </a:rPr>
              <a:t>#7-1</a:t>
            </a:r>
            <a:br>
              <a:rPr lang="en-US" sz="3600" b="1" dirty="0">
                <a:solidFill>
                  <a:srgbClr val="FF0000"/>
                </a:solidFill>
                <a:effectLst>
                  <a:outerShdw blurRad="38100" dist="38100" dir="2700000" algn="tl">
                    <a:srgbClr val="C0C0C0"/>
                  </a:outerShdw>
                </a:effectLst>
              </a:rPr>
            </a:br>
            <a:br>
              <a:rPr lang="en-US" sz="3600" b="1" dirty="0">
                <a:solidFill>
                  <a:srgbClr val="FF0000"/>
                </a:solidFill>
                <a:effectLst>
                  <a:outerShdw blurRad="38100" dist="38100" dir="2700000" algn="tl">
                    <a:srgbClr val="C0C0C0"/>
                  </a:outerShdw>
                </a:effectLst>
              </a:rPr>
            </a:br>
            <a:r>
              <a:rPr lang="en-US" sz="3600" b="1" dirty="0">
                <a:solidFill>
                  <a:srgbClr val="FF0000"/>
                </a:solidFill>
                <a:effectLst>
                  <a:outerShdw blurRad="38100" dist="38100" dir="2700000" algn="tl">
                    <a:srgbClr val="C0C0C0"/>
                  </a:outerShdw>
                </a:effectLst>
              </a:rPr>
              <a:t>-</a:t>
            </a:r>
            <a:r>
              <a:rPr lang="en-US" sz="3600" b="1" i="1" dirty="0">
                <a:solidFill>
                  <a:srgbClr val="FF0000"/>
                </a:solidFill>
                <a:effectLst>
                  <a:outerShdw blurRad="38100" dist="38100" dir="2700000" algn="tl">
                    <a:srgbClr val="C0C0C0"/>
                  </a:outerShdw>
                </a:effectLst>
              </a:rPr>
              <a:t>honor and preserve the sovereign nature of individuals, the sovereignty of the United States; and avoid any negative impact on the sovereignty of other nation states;</a:t>
            </a:r>
          </a:p>
        </p:txBody>
      </p:sp>
      <p:sp>
        <p:nvSpPr>
          <p:cNvPr id="1205251" name="Rectangle 3"/>
          <p:cNvSpPr>
            <a:spLocks noGrp="1" noChangeArrowheads="1"/>
          </p:cNvSpPr>
          <p:nvPr>
            <p:ph idx="1"/>
          </p:nvPr>
        </p:nvSpPr>
        <p:spPr>
          <a:xfrm>
            <a:off x="685800" y="4876800"/>
            <a:ext cx="7772400" cy="762000"/>
          </a:xfrm>
        </p:spPr>
        <p:txBody>
          <a:bodyPr/>
          <a:lstStyle/>
          <a:p>
            <a:pPr algn="r" eaLnBrk="1" hangingPunct="1">
              <a:lnSpc>
                <a:spcPct val="90000"/>
              </a:lnSpc>
              <a:buFontTx/>
              <a:buNone/>
              <a:defRPr/>
            </a:pPr>
            <a:r>
              <a:rPr lang="en-US" sz="4800" dirty="0">
                <a:solidFill>
                  <a:srgbClr val="FFFF00"/>
                </a:solidFill>
                <a:effectLst>
                  <a:outerShdw blurRad="38100" dist="38100" dir="2700000" algn="tl">
                    <a:srgbClr val="C0C0C0"/>
                  </a:outerShdw>
                </a:effectLst>
              </a:rPr>
              <a:t> </a:t>
            </a:r>
            <a:endParaRPr lang="en-US" sz="6000" dirty="0">
              <a:solidFill>
                <a:srgbClr val="FFFF99"/>
              </a:solidFill>
              <a:effectLst>
                <a:outerShdw blurRad="38100" dist="38100" dir="2700000" algn="tl">
                  <a:srgbClr val="C0C0C0"/>
                </a:outerShdw>
              </a:effectLst>
            </a:endParaRPr>
          </a:p>
        </p:txBody>
      </p:sp>
    </p:spTree>
    <p:extLst>
      <p:ext uri="{BB962C8B-B14F-4D97-AF65-F5344CB8AC3E}">
        <p14:creationId xmlns:p14="http://schemas.microsoft.com/office/powerpoint/2010/main" val="40884015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7298" name="Rectangle 2"/>
          <p:cNvSpPr>
            <a:spLocks noGrp="1" noChangeArrowheads="1"/>
          </p:cNvSpPr>
          <p:nvPr>
            <p:ph type="title"/>
          </p:nvPr>
        </p:nvSpPr>
        <p:spPr>
          <a:xfrm>
            <a:off x="457200" y="2801815"/>
            <a:ext cx="8229600" cy="2455985"/>
          </a:xfrm>
        </p:spPr>
        <p:txBody>
          <a:bodyPr>
            <a:noAutofit/>
          </a:bodyPr>
          <a:lstStyle/>
          <a:p>
            <a:pPr eaLnBrk="1" hangingPunct="1">
              <a:defRPr/>
            </a:pPr>
            <a:r>
              <a:rPr lang="en-US" sz="3600" b="1" dirty="0">
                <a:solidFill>
                  <a:srgbClr val="FF0000"/>
                </a:solidFill>
                <a:effectLst>
                  <a:outerShdw blurRad="38100" dist="38100" dir="2700000" algn="tl">
                    <a:srgbClr val="C0C0C0"/>
                  </a:outerShdw>
                </a:effectLst>
              </a:rPr>
              <a:t>#7-2</a:t>
            </a:r>
            <a:br>
              <a:rPr lang="en-US" sz="3600" b="1" dirty="0">
                <a:solidFill>
                  <a:srgbClr val="FF0000"/>
                </a:solidFill>
                <a:effectLst>
                  <a:outerShdw blurRad="38100" dist="38100" dir="2700000" algn="tl">
                    <a:srgbClr val="C0C0C0"/>
                  </a:outerShdw>
                </a:effectLst>
              </a:rPr>
            </a:br>
            <a:br>
              <a:rPr lang="en-US" sz="3600" b="1" dirty="0">
                <a:solidFill>
                  <a:srgbClr val="FF0000"/>
                </a:solidFill>
                <a:effectLst>
                  <a:outerShdw blurRad="38100" dist="38100" dir="2700000" algn="tl">
                    <a:srgbClr val="C0C0C0"/>
                  </a:outerShdw>
                </a:effectLst>
              </a:rPr>
            </a:br>
            <a:r>
              <a:rPr lang="en-US" sz="3600" b="1" i="1" dirty="0">
                <a:solidFill>
                  <a:srgbClr val="FF0000"/>
                </a:solidFill>
                <a:effectLst>
                  <a:outerShdw blurRad="38100" dist="38100" dir="2700000" algn="tl">
                    <a:srgbClr val="C0C0C0"/>
                  </a:outerShdw>
                </a:effectLst>
              </a:rPr>
              <a:t>-honor and preserve American financial and cultural diversity and multicultural systems, and avoid negative financial or cultural impacts on other nation states;</a:t>
            </a:r>
            <a:br>
              <a:rPr lang="en-US" sz="3600" b="1" i="1" dirty="0">
                <a:solidFill>
                  <a:srgbClr val="FF0000"/>
                </a:solidFill>
                <a:effectLst>
                  <a:outerShdw blurRad="38100" dist="38100" dir="2700000" algn="tl">
                    <a:srgbClr val="C0C0C0"/>
                  </a:outerShdw>
                </a:effectLst>
              </a:rPr>
            </a:br>
            <a:endParaRPr lang="en-US" sz="3600" b="1" i="1" dirty="0">
              <a:solidFill>
                <a:srgbClr val="FF0000"/>
              </a:solidFill>
              <a:effectLst>
                <a:outerShdw blurRad="38100" dist="38100" dir="2700000" algn="tl">
                  <a:srgbClr val="C0C0C0"/>
                </a:outerShdw>
              </a:effectLst>
            </a:endParaRPr>
          </a:p>
        </p:txBody>
      </p:sp>
      <p:sp>
        <p:nvSpPr>
          <p:cNvPr id="1207299" name="Rectangle 3"/>
          <p:cNvSpPr>
            <a:spLocks noGrp="1" noChangeArrowheads="1"/>
          </p:cNvSpPr>
          <p:nvPr>
            <p:ph idx="1"/>
          </p:nvPr>
        </p:nvSpPr>
        <p:spPr>
          <a:xfrm>
            <a:off x="685800" y="4876800"/>
            <a:ext cx="7772400" cy="762000"/>
          </a:xfrm>
        </p:spPr>
        <p:txBody>
          <a:bodyPr/>
          <a:lstStyle/>
          <a:p>
            <a:pPr algn="r" eaLnBrk="1" hangingPunct="1">
              <a:lnSpc>
                <a:spcPct val="90000"/>
              </a:lnSpc>
              <a:buFontTx/>
              <a:buNone/>
              <a:defRPr/>
            </a:pPr>
            <a:r>
              <a:rPr lang="en-US" sz="4800" dirty="0">
                <a:solidFill>
                  <a:srgbClr val="FFFF00"/>
                </a:solidFill>
                <a:effectLst>
                  <a:outerShdw blurRad="38100" dist="38100" dir="2700000" algn="tl">
                    <a:srgbClr val="C0C0C0"/>
                  </a:outerShdw>
                </a:effectLst>
              </a:rPr>
              <a:t> </a:t>
            </a:r>
            <a:endParaRPr lang="en-US" sz="6000" dirty="0">
              <a:solidFill>
                <a:srgbClr val="FFFF99"/>
              </a:solidFill>
              <a:effectLst>
                <a:outerShdw blurRad="38100" dist="38100" dir="2700000" algn="tl">
                  <a:srgbClr val="C0C0C0"/>
                </a:outerShdw>
              </a:effectLst>
            </a:endParaRPr>
          </a:p>
        </p:txBody>
      </p:sp>
    </p:spTree>
    <p:extLst>
      <p:ext uri="{BB962C8B-B14F-4D97-AF65-F5344CB8AC3E}">
        <p14:creationId xmlns:p14="http://schemas.microsoft.com/office/powerpoint/2010/main" val="812330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5265" y="838200"/>
            <a:ext cx="8229600" cy="1143000"/>
          </a:xfrm>
        </p:spPr>
        <p:txBody>
          <a:bodyPr>
            <a:noAutofit/>
          </a:bodyPr>
          <a:lstStyle/>
          <a:p>
            <a:pPr algn="ctr"/>
            <a:r>
              <a:rPr lang="en-US" sz="5400" b="1" dirty="0">
                <a:solidFill>
                  <a:srgbClr val="002060"/>
                </a:solidFill>
                <a:effectLst>
                  <a:outerShdw blurRad="38100" dist="38100" dir="2700000" algn="tl">
                    <a:srgbClr val="000000">
                      <a:alpha val="43137"/>
                    </a:srgbClr>
                  </a:outerShdw>
                </a:effectLst>
              </a:rPr>
              <a:t>Homeopathic Practice</a:t>
            </a:r>
          </a:p>
        </p:txBody>
      </p:sp>
      <p:sp>
        <p:nvSpPr>
          <p:cNvPr id="3" name="Content Placeholder 2"/>
          <p:cNvSpPr>
            <a:spLocks noGrp="1"/>
          </p:cNvSpPr>
          <p:nvPr>
            <p:ph idx="1"/>
          </p:nvPr>
        </p:nvSpPr>
        <p:spPr>
          <a:xfrm>
            <a:off x="457200" y="1997612"/>
            <a:ext cx="8229600" cy="3581400"/>
          </a:xfrm>
        </p:spPr>
        <p:txBody>
          <a:bodyPr>
            <a:normAutofit fontScale="25000" lnSpcReduction="20000"/>
          </a:bodyPr>
          <a:lstStyle/>
          <a:p>
            <a:pPr marL="0" indent="0">
              <a:buNone/>
            </a:pPr>
            <a:r>
              <a:rPr lang="en-US" dirty="0"/>
              <a:t>	</a:t>
            </a:r>
          </a:p>
          <a:p>
            <a:pPr marL="0" indent="0">
              <a:buNone/>
            </a:pPr>
            <a:r>
              <a:rPr lang="en-US" sz="11200" b="1" dirty="0">
                <a:solidFill>
                  <a:srgbClr val="C00000"/>
                </a:solidFill>
                <a:effectLst>
                  <a:outerShdw blurRad="38100" dist="38100" dir="2700000" algn="tl">
                    <a:srgbClr val="000000">
                      <a:alpha val="43137"/>
                    </a:srgbClr>
                  </a:outerShdw>
                </a:effectLst>
              </a:rPr>
              <a:t>State Criminal Laws for Practice</a:t>
            </a:r>
          </a:p>
          <a:p>
            <a:pPr marL="0" indent="0">
              <a:buNone/>
            </a:pPr>
            <a:endParaRPr lang="en-US" sz="4500" dirty="0"/>
          </a:p>
          <a:p>
            <a:pPr marL="0" indent="0">
              <a:buNone/>
            </a:pPr>
            <a:r>
              <a:rPr lang="en-US" sz="14400" dirty="0">
                <a:solidFill>
                  <a:srgbClr val="002060"/>
                </a:solidFill>
              </a:rPr>
              <a:t>Definition of Medicine:  Minnesota</a:t>
            </a:r>
          </a:p>
          <a:p>
            <a:pPr marL="0" indent="0">
              <a:buNone/>
            </a:pPr>
            <a:r>
              <a:rPr lang="en-US" sz="4500" dirty="0" err="1"/>
              <a:t>Subd</a:t>
            </a:r>
            <a:r>
              <a:rPr lang="en-US" sz="4500" dirty="0"/>
              <a:t>. 3.Practice of medicine defined. For purposes of this chapter, a person not exempted under section 147.09 is "practicing medicine" or engaged in the "practice of medicine" if the person does any of the following:</a:t>
            </a:r>
          </a:p>
          <a:p>
            <a:pPr marL="0" indent="0">
              <a:buNone/>
            </a:pPr>
            <a:r>
              <a:rPr lang="en-US" sz="4500" dirty="0"/>
              <a:t> </a:t>
            </a:r>
          </a:p>
          <a:p>
            <a:pPr marL="0" indent="0">
              <a:buNone/>
            </a:pPr>
            <a:r>
              <a:rPr lang="en-US" sz="4500" dirty="0"/>
              <a:t>(1) advertises, holds out to the public, or represents in any manner that the person is authorized to practice medicine in this state;</a:t>
            </a:r>
          </a:p>
          <a:p>
            <a:pPr marL="0" indent="0">
              <a:buNone/>
            </a:pPr>
            <a:endParaRPr lang="en-US" sz="4500" dirty="0"/>
          </a:p>
          <a:p>
            <a:pPr marL="0" indent="0">
              <a:buNone/>
            </a:pPr>
            <a:r>
              <a:rPr lang="en-US" sz="4500" dirty="0"/>
              <a:t>(2) offers or undertakes to prescribe, give, or administer any drug or medicine for the use of another;</a:t>
            </a:r>
          </a:p>
          <a:p>
            <a:pPr marL="0" indent="0">
              <a:buNone/>
            </a:pPr>
            <a:endParaRPr lang="en-US" sz="4500" dirty="0"/>
          </a:p>
          <a:p>
            <a:pPr marL="0" indent="0">
              <a:buNone/>
            </a:pPr>
            <a:r>
              <a:rPr lang="en-US" sz="8000" b="1" dirty="0">
                <a:solidFill>
                  <a:srgbClr val="C00000"/>
                </a:solidFill>
              </a:rPr>
              <a:t>(3) offers or undertakes to prevent or to diagnose, correct, or treat in any manner or by any means, methods, devices, or instrumentalities, any disease, illness, pain, wound, fracture, infirmity, deformity or defect of any person;</a:t>
            </a:r>
          </a:p>
          <a:p>
            <a:pPr marL="0" indent="0">
              <a:buNone/>
            </a:pPr>
            <a:endParaRPr lang="en-US" sz="4500" dirty="0"/>
          </a:p>
          <a:p>
            <a:pPr marL="0" indent="0">
              <a:buNone/>
            </a:pPr>
            <a:r>
              <a:rPr lang="en-US" sz="4500" dirty="0"/>
              <a:t>(4) offers or undertakes to perform any surgical operation including any invasive or noninvasive procedures involving the use of a laser or laser assisted device, upon any person; or</a:t>
            </a:r>
          </a:p>
          <a:p>
            <a:pPr marL="0" indent="0">
              <a:buNone/>
            </a:pPr>
            <a:endParaRPr lang="en-US" sz="4500" dirty="0"/>
          </a:p>
          <a:p>
            <a:pPr marL="0" indent="0">
              <a:buNone/>
            </a:pPr>
            <a:r>
              <a:rPr lang="en-US" sz="4500" dirty="0"/>
              <a:t>(5) offers to undertake to use hypnosis for the treatment or relief of any wound, fracture, or bodily injury, infirmity, or disease.</a:t>
            </a:r>
          </a:p>
          <a:p>
            <a:pPr marL="0" indent="0">
              <a:buNone/>
            </a:pPr>
            <a:endParaRPr lang="en-US" sz="4500" dirty="0"/>
          </a:p>
        </p:txBody>
      </p:sp>
    </p:spTree>
    <p:extLst>
      <p:ext uri="{BB962C8B-B14F-4D97-AF65-F5344CB8AC3E}">
        <p14:creationId xmlns:p14="http://schemas.microsoft.com/office/powerpoint/2010/main" val="26410857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9346" name="Rectangle 2"/>
          <p:cNvSpPr>
            <a:spLocks noGrp="1" noChangeArrowheads="1"/>
          </p:cNvSpPr>
          <p:nvPr>
            <p:ph type="title"/>
          </p:nvPr>
        </p:nvSpPr>
        <p:spPr>
          <a:xfrm>
            <a:off x="457200" y="2472397"/>
            <a:ext cx="8229600" cy="2819400"/>
          </a:xfrm>
        </p:spPr>
        <p:txBody>
          <a:bodyPr>
            <a:noAutofit/>
          </a:bodyPr>
          <a:lstStyle/>
          <a:p>
            <a:pPr eaLnBrk="1" hangingPunct="1">
              <a:defRPr/>
            </a:pPr>
            <a:r>
              <a:rPr lang="en-US" sz="3600" b="1" dirty="0">
                <a:solidFill>
                  <a:srgbClr val="FF0000"/>
                </a:solidFill>
                <a:effectLst>
                  <a:outerShdw blurRad="38100" dist="38100" dir="2700000" algn="tl">
                    <a:srgbClr val="C0C0C0"/>
                  </a:outerShdw>
                </a:effectLst>
              </a:rPr>
              <a:t>#7-3</a:t>
            </a:r>
            <a:br>
              <a:rPr lang="en-US" sz="3600" b="1" dirty="0">
                <a:solidFill>
                  <a:srgbClr val="FF0000"/>
                </a:solidFill>
                <a:effectLst>
                  <a:outerShdw blurRad="38100" dist="38100" dir="2700000" algn="tl">
                    <a:srgbClr val="C0C0C0"/>
                  </a:outerShdw>
                </a:effectLst>
              </a:rPr>
            </a:br>
            <a:br>
              <a:rPr lang="en-US" sz="3600" b="1" dirty="0">
                <a:solidFill>
                  <a:srgbClr val="FF0000"/>
                </a:solidFill>
                <a:effectLst>
                  <a:outerShdw blurRad="38100" dist="38100" dir="2700000" algn="tl">
                    <a:srgbClr val="C0C0C0"/>
                  </a:outerShdw>
                </a:effectLst>
              </a:rPr>
            </a:br>
            <a:r>
              <a:rPr lang="en-US" sz="3600" b="1" i="1" dirty="0">
                <a:solidFill>
                  <a:srgbClr val="FF0000"/>
                </a:solidFill>
                <a:effectLst>
                  <a:outerShdw blurRad="38100" dist="38100" dir="2700000" algn="tl">
                    <a:srgbClr val="C0C0C0"/>
                  </a:outerShdw>
                </a:effectLst>
              </a:rPr>
              <a:t>-avoid creating or being monopolies, and avoid the use of large monopolistic ownership of resources to dominate cultures, public policies, regulations and laws;</a:t>
            </a:r>
          </a:p>
        </p:txBody>
      </p:sp>
      <p:sp>
        <p:nvSpPr>
          <p:cNvPr id="1209347" name="Rectangle 3"/>
          <p:cNvSpPr>
            <a:spLocks noGrp="1" noChangeArrowheads="1"/>
          </p:cNvSpPr>
          <p:nvPr>
            <p:ph idx="1"/>
          </p:nvPr>
        </p:nvSpPr>
        <p:spPr>
          <a:xfrm>
            <a:off x="685800" y="4876800"/>
            <a:ext cx="7772400" cy="762000"/>
          </a:xfrm>
        </p:spPr>
        <p:txBody>
          <a:bodyPr/>
          <a:lstStyle/>
          <a:p>
            <a:pPr algn="r" eaLnBrk="1" hangingPunct="1">
              <a:lnSpc>
                <a:spcPct val="90000"/>
              </a:lnSpc>
              <a:buFontTx/>
              <a:buNone/>
              <a:defRPr/>
            </a:pPr>
            <a:r>
              <a:rPr lang="en-US" sz="4800" dirty="0">
                <a:solidFill>
                  <a:srgbClr val="FFFF00"/>
                </a:solidFill>
                <a:effectLst>
                  <a:outerShdw blurRad="38100" dist="38100" dir="2700000" algn="tl">
                    <a:srgbClr val="C0C0C0"/>
                  </a:outerShdw>
                </a:effectLst>
              </a:rPr>
              <a:t> </a:t>
            </a:r>
            <a:endParaRPr lang="en-US" sz="6000" dirty="0">
              <a:solidFill>
                <a:srgbClr val="FFFF99"/>
              </a:solidFill>
              <a:effectLst>
                <a:outerShdw blurRad="38100" dist="38100" dir="2700000" algn="tl">
                  <a:srgbClr val="C0C0C0"/>
                </a:outerShdw>
              </a:effectLst>
            </a:endParaRPr>
          </a:p>
        </p:txBody>
      </p:sp>
    </p:spTree>
    <p:extLst>
      <p:ext uri="{BB962C8B-B14F-4D97-AF65-F5344CB8AC3E}">
        <p14:creationId xmlns:p14="http://schemas.microsoft.com/office/powerpoint/2010/main" val="31797309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1394" name="Rectangle 2"/>
          <p:cNvSpPr>
            <a:spLocks noGrp="1" noChangeArrowheads="1"/>
          </p:cNvSpPr>
          <p:nvPr>
            <p:ph type="title"/>
          </p:nvPr>
        </p:nvSpPr>
        <p:spPr>
          <a:xfrm>
            <a:off x="457200" y="2362200"/>
            <a:ext cx="8229600" cy="2819400"/>
          </a:xfrm>
        </p:spPr>
        <p:txBody>
          <a:bodyPr>
            <a:normAutofit fontScale="90000"/>
          </a:bodyPr>
          <a:lstStyle/>
          <a:p>
            <a:pPr eaLnBrk="1" hangingPunct="1">
              <a:defRPr/>
            </a:pPr>
            <a:r>
              <a:rPr lang="en-US" sz="4000" b="1" dirty="0">
                <a:solidFill>
                  <a:srgbClr val="000099"/>
                </a:solidFill>
                <a:effectLst>
                  <a:outerShdw blurRad="38100" dist="38100" dir="2700000" algn="tl">
                    <a:srgbClr val="C0C0C0"/>
                  </a:outerShdw>
                </a:effectLst>
              </a:rPr>
              <a:t> </a:t>
            </a:r>
            <a:r>
              <a:rPr lang="en-US" sz="4000" b="1" dirty="0">
                <a:solidFill>
                  <a:srgbClr val="FF0000"/>
                </a:solidFill>
                <a:effectLst>
                  <a:outerShdw blurRad="38100" dist="38100" dir="2700000" algn="tl">
                    <a:srgbClr val="C0C0C0"/>
                  </a:outerShdw>
                </a:effectLst>
              </a:rPr>
              <a:t>#7-4</a:t>
            </a:r>
            <a:br>
              <a:rPr lang="en-US" sz="4000" b="1" dirty="0">
                <a:solidFill>
                  <a:srgbClr val="FF0000"/>
                </a:solidFill>
                <a:effectLst>
                  <a:outerShdw blurRad="38100" dist="38100" dir="2700000" algn="tl">
                    <a:srgbClr val="C0C0C0"/>
                  </a:outerShdw>
                </a:effectLst>
              </a:rPr>
            </a:br>
            <a:br>
              <a:rPr lang="en-US" sz="4000" b="1" dirty="0">
                <a:solidFill>
                  <a:srgbClr val="FF0000"/>
                </a:solidFill>
                <a:effectLst>
                  <a:outerShdw blurRad="38100" dist="38100" dir="2700000" algn="tl">
                    <a:srgbClr val="C0C0C0"/>
                  </a:outerShdw>
                </a:effectLst>
              </a:rPr>
            </a:br>
            <a:r>
              <a:rPr lang="en-US" sz="4000" b="1" i="1" dirty="0">
                <a:solidFill>
                  <a:srgbClr val="FF0000"/>
                </a:solidFill>
                <a:effectLst>
                  <a:outerShdw blurRad="38100" dist="38100" dir="2700000" algn="tl">
                    <a:srgbClr val="C0C0C0"/>
                  </a:outerShdw>
                </a:effectLst>
              </a:rPr>
              <a:t>-avoid dominant control of natural resources, avoid the suppression of access to natural resources, and avoid potentially harmful modification or destruction of natural resources; and</a:t>
            </a:r>
          </a:p>
        </p:txBody>
      </p:sp>
      <p:sp>
        <p:nvSpPr>
          <p:cNvPr id="1211395" name="Rectangle 3"/>
          <p:cNvSpPr>
            <a:spLocks noGrp="1" noChangeArrowheads="1"/>
          </p:cNvSpPr>
          <p:nvPr>
            <p:ph idx="1"/>
          </p:nvPr>
        </p:nvSpPr>
        <p:spPr>
          <a:xfrm>
            <a:off x="685800" y="4876800"/>
            <a:ext cx="7772400" cy="762000"/>
          </a:xfrm>
        </p:spPr>
        <p:txBody>
          <a:bodyPr/>
          <a:lstStyle/>
          <a:p>
            <a:pPr algn="r" eaLnBrk="1" hangingPunct="1">
              <a:lnSpc>
                <a:spcPct val="90000"/>
              </a:lnSpc>
              <a:buFontTx/>
              <a:buNone/>
              <a:defRPr/>
            </a:pPr>
            <a:r>
              <a:rPr lang="en-US" sz="4800" dirty="0">
                <a:solidFill>
                  <a:srgbClr val="FFFF00"/>
                </a:solidFill>
                <a:effectLst>
                  <a:outerShdw blurRad="38100" dist="38100" dir="2700000" algn="tl">
                    <a:srgbClr val="C0C0C0"/>
                  </a:outerShdw>
                </a:effectLst>
              </a:rPr>
              <a:t> </a:t>
            </a:r>
            <a:endParaRPr lang="en-US" sz="6000" dirty="0">
              <a:solidFill>
                <a:srgbClr val="FFFF99"/>
              </a:solidFill>
              <a:effectLst>
                <a:outerShdw blurRad="38100" dist="38100" dir="2700000" algn="tl">
                  <a:srgbClr val="C0C0C0"/>
                </a:outerShdw>
              </a:effectLst>
            </a:endParaRPr>
          </a:p>
        </p:txBody>
      </p:sp>
    </p:spTree>
    <p:extLst>
      <p:ext uri="{BB962C8B-B14F-4D97-AF65-F5344CB8AC3E}">
        <p14:creationId xmlns:p14="http://schemas.microsoft.com/office/powerpoint/2010/main" val="10973642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3442" name="Rectangle 2"/>
          <p:cNvSpPr>
            <a:spLocks noGrp="1" noChangeArrowheads="1"/>
          </p:cNvSpPr>
          <p:nvPr>
            <p:ph type="title"/>
          </p:nvPr>
        </p:nvSpPr>
        <p:spPr>
          <a:xfrm>
            <a:off x="228600" y="3200400"/>
            <a:ext cx="8686800" cy="3352800"/>
          </a:xfrm>
        </p:spPr>
        <p:txBody>
          <a:bodyPr>
            <a:noAutofit/>
          </a:bodyPr>
          <a:lstStyle/>
          <a:p>
            <a:pPr eaLnBrk="1" hangingPunct="1">
              <a:defRPr/>
            </a:pPr>
            <a:r>
              <a:rPr lang="en-US" sz="3600" b="1" dirty="0">
                <a:solidFill>
                  <a:srgbClr val="FF0000"/>
                </a:solidFill>
                <a:effectLst>
                  <a:outerShdw blurRad="38100" dist="38100" dir="2700000" algn="tl">
                    <a:srgbClr val="C0C0C0"/>
                  </a:outerShdw>
                </a:effectLst>
              </a:rPr>
              <a:t>#7-5</a:t>
            </a:r>
            <a:br>
              <a:rPr lang="en-US" sz="3600" b="1" dirty="0">
                <a:solidFill>
                  <a:srgbClr val="000099"/>
                </a:solidFill>
                <a:effectLst>
                  <a:outerShdw blurRad="38100" dist="38100" dir="2700000" algn="tl">
                    <a:srgbClr val="C0C0C0"/>
                  </a:outerShdw>
                </a:effectLst>
              </a:rPr>
            </a:br>
            <a:br>
              <a:rPr lang="en-US" sz="3600" b="1" dirty="0">
                <a:solidFill>
                  <a:srgbClr val="000099"/>
                </a:solidFill>
                <a:effectLst>
                  <a:outerShdw blurRad="38100" dist="38100" dir="2700000" algn="tl">
                    <a:srgbClr val="C0C0C0"/>
                  </a:outerShdw>
                </a:effectLst>
              </a:rPr>
            </a:br>
            <a:r>
              <a:rPr lang="en-US" sz="3600" b="1" i="1" dirty="0">
                <a:solidFill>
                  <a:srgbClr val="FF0000"/>
                </a:solidFill>
                <a:effectLst>
                  <a:outerShdw blurRad="38100" dist="38100" dir="2700000" algn="tl">
                    <a:srgbClr val="C0C0C0"/>
                  </a:outerShdw>
                </a:effectLst>
              </a:rPr>
              <a:t>-avoid promotion of products, protocols, policies, regulations, or laws,  that would encourage unlimited dependence on corporations and institutions, or that would discourage, prohibit, or otherwise negatively impact the ability or  will of humans and local human communities to survive and prosper without the corporation of institution. </a:t>
            </a:r>
            <a:endParaRPr lang="en-US" sz="3600" b="1" dirty="0">
              <a:solidFill>
                <a:srgbClr val="FF0000"/>
              </a:solidFill>
              <a:effectLst>
                <a:outerShdw blurRad="38100" dist="38100" dir="2700000" algn="tl">
                  <a:srgbClr val="C0C0C0"/>
                </a:outerShdw>
              </a:effectLst>
            </a:endParaRPr>
          </a:p>
        </p:txBody>
      </p:sp>
      <p:sp>
        <p:nvSpPr>
          <p:cNvPr id="1213443" name="Rectangle 3"/>
          <p:cNvSpPr>
            <a:spLocks noGrp="1" noChangeArrowheads="1"/>
          </p:cNvSpPr>
          <p:nvPr>
            <p:ph idx="1"/>
          </p:nvPr>
        </p:nvSpPr>
        <p:spPr>
          <a:xfrm>
            <a:off x="685800" y="4876800"/>
            <a:ext cx="7772400" cy="762000"/>
          </a:xfrm>
        </p:spPr>
        <p:txBody>
          <a:bodyPr/>
          <a:lstStyle/>
          <a:p>
            <a:pPr algn="r" eaLnBrk="1" hangingPunct="1">
              <a:lnSpc>
                <a:spcPct val="90000"/>
              </a:lnSpc>
              <a:buFontTx/>
              <a:buNone/>
              <a:defRPr/>
            </a:pPr>
            <a:r>
              <a:rPr lang="en-US" sz="4800" dirty="0">
                <a:solidFill>
                  <a:srgbClr val="FFFF00"/>
                </a:solidFill>
                <a:effectLst>
                  <a:outerShdw blurRad="38100" dist="38100" dir="2700000" algn="tl">
                    <a:srgbClr val="C0C0C0"/>
                  </a:outerShdw>
                </a:effectLst>
              </a:rPr>
              <a:t> </a:t>
            </a:r>
            <a:endParaRPr lang="en-US" sz="6000" dirty="0">
              <a:solidFill>
                <a:srgbClr val="FFFF99"/>
              </a:solidFill>
              <a:effectLst>
                <a:outerShdw blurRad="38100" dist="38100" dir="2700000" algn="tl">
                  <a:srgbClr val="C0C0C0"/>
                </a:outerShdw>
              </a:effectLst>
            </a:endParaRPr>
          </a:p>
        </p:txBody>
      </p:sp>
    </p:spTree>
    <p:extLst>
      <p:ext uri="{BB962C8B-B14F-4D97-AF65-F5344CB8AC3E}">
        <p14:creationId xmlns:p14="http://schemas.microsoft.com/office/powerpoint/2010/main" val="9472777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5490" name="Rectangle 2"/>
          <p:cNvSpPr>
            <a:spLocks noGrp="1" noChangeArrowheads="1"/>
          </p:cNvSpPr>
          <p:nvPr>
            <p:ph type="title"/>
          </p:nvPr>
        </p:nvSpPr>
        <p:spPr>
          <a:xfrm>
            <a:off x="291905" y="1676400"/>
            <a:ext cx="8458200" cy="914400"/>
          </a:xfrm>
        </p:spPr>
        <p:txBody>
          <a:bodyPr>
            <a:noAutofit/>
          </a:bodyPr>
          <a:lstStyle/>
          <a:p>
            <a:pPr eaLnBrk="1" hangingPunct="1">
              <a:defRPr/>
            </a:pPr>
            <a:r>
              <a:rPr lang="en-US" sz="3600" b="1" dirty="0">
                <a:solidFill>
                  <a:srgbClr val="FF0000"/>
                </a:solidFill>
                <a:effectLst>
                  <a:outerShdw blurRad="38100" dist="38100" dir="2700000" algn="tl">
                    <a:srgbClr val="C0C0C0"/>
                  </a:outerShdw>
                </a:effectLst>
              </a:rPr>
              <a:t>Principle #8</a:t>
            </a:r>
            <a:br>
              <a:rPr lang="en-US" sz="3600" b="1" dirty="0">
                <a:solidFill>
                  <a:srgbClr val="000099"/>
                </a:solidFill>
                <a:effectLst>
                  <a:outerShdw blurRad="38100" dist="38100" dir="2700000" algn="tl">
                    <a:srgbClr val="C0C0C0"/>
                  </a:outerShdw>
                </a:effectLst>
              </a:rPr>
            </a:br>
            <a:endParaRPr lang="en-US" sz="3600" b="1" i="1" dirty="0">
              <a:solidFill>
                <a:srgbClr val="000099"/>
              </a:solidFill>
              <a:effectLst>
                <a:outerShdw blurRad="38100" dist="38100" dir="2700000" algn="tl">
                  <a:srgbClr val="C0C0C0"/>
                </a:outerShdw>
              </a:effectLst>
            </a:endParaRPr>
          </a:p>
        </p:txBody>
      </p:sp>
      <p:sp>
        <p:nvSpPr>
          <p:cNvPr id="1215491" name="Rectangle 3"/>
          <p:cNvSpPr>
            <a:spLocks noGrp="1" noChangeArrowheads="1"/>
          </p:cNvSpPr>
          <p:nvPr>
            <p:ph idx="1"/>
          </p:nvPr>
        </p:nvSpPr>
        <p:spPr>
          <a:xfrm>
            <a:off x="322385" y="2819400"/>
            <a:ext cx="8458200" cy="2514600"/>
          </a:xfrm>
        </p:spPr>
        <p:txBody>
          <a:bodyPr>
            <a:normAutofit/>
          </a:bodyPr>
          <a:lstStyle/>
          <a:p>
            <a:pPr eaLnBrk="1" hangingPunct="1">
              <a:buFontTx/>
              <a:buNone/>
              <a:defRPr/>
            </a:pPr>
            <a:r>
              <a:rPr lang="en-US" sz="3600" b="1" i="1" dirty="0">
                <a:solidFill>
                  <a:srgbClr val="000099"/>
                </a:solidFill>
                <a:effectLst>
                  <a:outerShdw blurRad="38100" dist="38100" dir="2700000" algn="tl">
                    <a:srgbClr val="C0C0C0"/>
                  </a:outerShdw>
                </a:effectLst>
              </a:rPr>
              <a:t>  </a:t>
            </a:r>
            <a:r>
              <a:rPr lang="en-US" sz="3600" b="1" i="1" dirty="0">
                <a:solidFill>
                  <a:srgbClr val="FF0000"/>
                </a:solidFill>
                <a:effectLst>
                  <a:outerShdw blurRad="38100" dist="38100" dir="2700000" algn="tl">
                    <a:srgbClr val="C0C0C0"/>
                  </a:outerShdw>
                </a:effectLst>
                <a:latin typeface="+mj-lt"/>
              </a:rPr>
              <a:t>The duty of the government to protect health freedom and to make no law or public policy abridging health freedom or its fundamental principles.</a:t>
            </a:r>
          </a:p>
        </p:txBody>
      </p:sp>
    </p:spTree>
    <p:extLst>
      <p:ext uri="{BB962C8B-B14F-4D97-AF65-F5344CB8AC3E}">
        <p14:creationId xmlns:p14="http://schemas.microsoft.com/office/powerpoint/2010/main" val="31106958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2060"/>
                </a:solidFill>
              </a:rPr>
              <a:t>Essence of True Freedom</a:t>
            </a:r>
          </a:p>
        </p:txBody>
      </p:sp>
      <p:sp>
        <p:nvSpPr>
          <p:cNvPr id="3" name="Content Placeholder 2"/>
          <p:cNvSpPr>
            <a:spLocks noGrp="1"/>
          </p:cNvSpPr>
          <p:nvPr>
            <p:ph idx="1"/>
          </p:nvPr>
        </p:nvSpPr>
        <p:spPr/>
        <p:txBody>
          <a:bodyPr>
            <a:normAutofit/>
          </a:bodyPr>
          <a:lstStyle/>
          <a:p>
            <a:pPr marL="0" indent="0">
              <a:buNone/>
            </a:pPr>
            <a:endParaRPr lang="en-US" sz="3600" i="1" dirty="0"/>
          </a:p>
          <a:p>
            <a:pPr marL="0" indent="0">
              <a:buNone/>
            </a:pPr>
            <a:r>
              <a:rPr lang="en-US" sz="3600" b="1" i="1" dirty="0">
                <a:solidFill>
                  <a:srgbClr val="C00000"/>
                </a:solidFill>
              </a:rPr>
              <a:t>“Freedom is a Conversation”</a:t>
            </a:r>
          </a:p>
          <a:p>
            <a:pPr marL="0" indent="0">
              <a:buNone/>
            </a:pPr>
            <a:endParaRPr lang="en-US" sz="3600" i="1" dirty="0">
              <a:solidFill>
                <a:srgbClr val="C00000"/>
              </a:solidFill>
            </a:endParaRPr>
          </a:p>
          <a:p>
            <a:pPr marL="0" indent="0">
              <a:buNone/>
            </a:pPr>
            <a:r>
              <a:rPr lang="en-US" sz="4000" dirty="0">
                <a:solidFill>
                  <a:srgbClr val="C00000"/>
                </a:solidFill>
              </a:rPr>
              <a:t>		</a:t>
            </a:r>
            <a:r>
              <a:rPr lang="en-US" dirty="0">
                <a:solidFill>
                  <a:srgbClr val="C00000"/>
                </a:solidFill>
              </a:rPr>
              <a:t>		                    Diane Miller JD</a:t>
            </a:r>
          </a:p>
        </p:txBody>
      </p:sp>
    </p:spTree>
    <p:extLst>
      <p:ext uri="{BB962C8B-B14F-4D97-AF65-F5344CB8AC3E}">
        <p14:creationId xmlns:p14="http://schemas.microsoft.com/office/powerpoint/2010/main" val="26861666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2493264"/>
          </a:xfrm>
        </p:spPr>
        <p:txBody>
          <a:bodyPr/>
          <a:lstStyle/>
          <a:p>
            <a:pPr algn="ctr"/>
            <a:br>
              <a:rPr lang="en-US" dirty="0"/>
            </a:br>
            <a:br>
              <a:rPr lang="en-US" dirty="0"/>
            </a:br>
            <a:br>
              <a:rPr lang="en-US" dirty="0"/>
            </a:br>
            <a:br>
              <a:rPr lang="en-US" dirty="0"/>
            </a:br>
            <a:br>
              <a:rPr lang="en-US" dirty="0"/>
            </a:br>
            <a:r>
              <a:rPr lang="en-US" dirty="0">
                <a:solidFill>
                  <a:srgbClr val="FF0000"/>
                </a:solidFill>
              </a:rPr>
              <a:t>National Health Freedom Coalition </a:t>
            </a:r>
            <a:br>
              <a:rPr lang="en-US" dirty="0">
                <a:solidFill>
                  <a:srgbClr val="FF0000"/>
                </a:solidFill>
              </a:rPr>
            </a:br>
            <a:r>
              <a:rPr lang="en-US" sz="2800" dirty="0">
                <a:solidFill>
                  <a:srgbClr val="FF0000"/>
                </a:solidFill>
              </a:rPr>
              <a:t>a non-profit educational organization</a:t>
            </a:r>
          </a:p>
        </p:txBody>
      </p:sp>
      <p:sp>
        <p:nvSpPr>
          <p:cNvPr id="3" name="Text Placeholder 2"/>
          <p:cNvSpPr>
            <a:spLocks noGrp="1"/>
          </p:cNvSpPr>
          <p:nvPr>
            <p:ph type="body" idx="1"/>
          </p:nvPr>
        </p:nvSpPr>
        <p:spPr>
          <a:xfrm>
            <a:off x="533400" y="4724400"/>
            <a:ext cx="7772400" cy="1509712"/>
          </a:xfrm>
        </p:spPr>
        <p:txBody>
          <a:bodyPr/>
          <a:lstStyle/>
          <a:p>
            <a:r>
              <a:rPr lang="en-US" dirty="0"/>
              <a:t>PMB 218,  2136 Ford Parkway,  St. Paul, MN , USA 55116-1863</a:t>
            </a:r>
          </a:p>
          <a:p>
            <a:r>
              <a:rPr lang="en-US" dirty="0"/>
              <a:t>www.nationalhealthfreedom.org </a:t>
            </a:r>
          </a:p>
          <a:p>
            <a:r>
              <a:rPr lang="en-US" dirty="0"/>
              <a:t> E-mail: similars@aol.com</a:t>
            </a:r>
          </a:p>
          <a:p>
            <a:endParaRPr lang="en-US" dirty="0"/>
          </a:p>
        </p:txBody>
      </p:sp>
    </p:spTree>
    <p:extLst>
      <p:ext uri="{BB962C8B-B14F-4D97-AF65-F5344CB8AC3E}">
        <p14:creationId xmlns:p14="http://schemas.microsoft.com/office/powerpoint/2010/main" val="2327828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D8A1F7A1-FF88-4357-A4FE-8861E1677BB4}"/>
              </a:ext>
            </a:extLst>
          </p:cNvPr>
          <p:cNvSpPr>
            <a:spLocks noGrp="1" noChangeArrowheads="1"/>
          </p:cNvSpPr>
          <p:nvPr>
            <p:ph type="title"/>
          </p:nvPr>
        </p:nvSpPr>
        <p:spPr>
          <a:xfrm>
            <a:off x="685800" y="457200"/>
            <a:ext cx="7772400" cy="1066800"/>
          </a:xfrm>
        </p:spPr>
        <p:txBody>
          <a:bodyPr/>
          <a:lstStyle/>
          <a:p>
            <a:r>
              <a:rPr lang="en-US" altLang="en-US" sz="2400" b="1" dirty="0">
                <a:solidFill>
                  <a:srgbClr val="C00000"/>
                </a:solidFill>
                <a:effectLst>
                  <a:outerShdw blurRad="38100" dist="38100" dir="2700000" algn="tl">
                    <a:srgbClr val="000000"/>
                  </a:outerShdw>
                </a:effectLst>
              </a:rPr>
              <a:t>MN 146A Complementary and Alternative Practices </a:t>
            </a:r>
            <a:r>
              <a:rPr lang="en-US" altLang="en-US" sz="2400" b="1" u="sng" dirty="0">
                <a:solidFill>
                  <a:srgbClr val="C00000"/>
                </a:solidFill>
                <a:effectLst>
                  <a:outerShdw blurRad="38100" dist="38100" dir="2700000" algn="tl">
                    <a:srgbClr val="000000"/>
                  </a:outerShdw>
                </a:effectLst>
              </a:rPr>
              <a:t>include but are not limited to</a:t>
            </a:r>
            <a:r>
              <a:rPr lang="en-US" altLang="en-US" sz="2400" u="sng" dirty="0">
                <a:solidFill>
                  <a:srgbClr val="C00000"/>
                </a:solidFill>
              </a:rPr>
              <a:t>:</a:t>
            </a:r>
          </a:p>
        </p:txBody>
      </p:sp>
      <p:sp>
        <p:nvSpPr>
          <p:cNvPr id="61443" name="Rectangle 3">
            <a:extLst>
              <a:ext uri="{FF2B5EF4-FFF2-40B4-BE49-F238E27FC236}">
                <a16:creationId xmlns:a16="http://schemas.microsoft.com/office/drawing/2014/main" id="{64E6AA88-0733-4434-A137-E94AF0A636B1}"/>
              </a:ext>
            </a:extLst>
          </p:cNvPr>
          <p:cNvSpPr>
            <a:spLocks noGrp="1" noChangeArrowheads="1"/>
          </p:cNvSpPr>
          <p:nvPr>
            <p:ph type="body" idx="1"/>
          </p:nvPr>
        </p:nvSpPr>
        <p:spPr>
          <a:xfrm>
            <a:off x="533400" y="1600200"/>
            <a:ext cx="8077200" cy="4800600"/>
          </a:xfrm>
        </p:spPr>
        <p:txBody>
          <a:bodyPr/>
          <a:lstStyle/>
          <a:p>
            <a:pPr>
              <a:lnSpc>
                <a:spcPct val="140000"/>
              </a:lnSpc>
              <a:buFontTx/>
              <a:buNone/>
            </a:pPr>
            <a:r>
              <a:rPr lang="en-US" altLang="en-US" sz="1600" dirty="0">
                <a:latin typeface="Courier New" panose="02070309020205020404" pitchFamily="49" charset="0"/>
                <a:cs typeface="Courier New" panose="02070309020205020404" pitchFamily="49" charset="0"/>
              </a:rPr>
              <a:t>  </a:t>
            </a:r>
            <a:r>
              <a:rPr lang="en-US" altLang="en-US" sz="1800" b="1" dirty="0">
                <a:solidFill>
                  <a:srgbClr val="002060"/>
                </a:solidFill>
                <a:latin typeface="Courier New" panose="02070309020205020404" pitchFamily="49" charset="0"/>
                <a:cs typeface="Courier New" panose="02070309020205020404" pitchFamily="49" charset="0"/>
              </a:rPr>
              <a:t>(</a:t>
            </a:r>
            <a:r>
              <a:rPr lang="en-US" altLang="en-US" sz="1800" b="1" dirty="0">
                <a:solidFill>
                  <a:srgbClr val="002060"/>
                </a:solidFill>
                <a:cs typeface="Courier New" panose="02070309020205020404" pitchFamily="49" charset="0"/>
              </a:rPr>
              <a:t>1) acupressure; (2) anthroposophy; (3) aroma therapy; (4) </a:t>
            </a:r>
            <a:r>
              <a:rPr lang="en-US" altLang="en-US" sz="1800" b="1" dirty="0" err="1">
                <a:solidFill>
                  <a:srgbClr val="002060"/>
                </a:solidFill>
                <a:cs typeface="Courier New" panose="02070309020205020404" pitchFamily="49" charset="0"/>
              </a:rPr>
              <a:t>ayurveda</a:t>
            </a:r>
            <a:r>
              <a:rPr lang="en-US" altLang="en-US" sz="1800" b="1" dirty="0">
                <a:solidFill>
                  <a:srgbClr val="002060"/>
                </a:solidFill>
                <a:cs typeface="Courier New" panose="02070309020205020404" pitchFamily="49" charset="0"/>
              </a:rPr>
              <a:t>; (5) cranial sacral therapy; (6) culturally traditional healing practices; (7) detoxification  practices and therapies; (8) energetic healing; (9)polarity  therapy; (10) folk practices; (11) healing practices utilizing  food, food supplements, nutrients, and the physical forces of  heat, cold, water, touch, and light; (12) Gerson therapy and  colostrum therapy; (13) healing touch; (14) herbology or herbalism; (15) homeopathy; (16) nondiagnostic iridology; (17) body work, massage, and massage therapy; (18) meditation; (19)  mind-body healing practices; (20) naturopathy; (21) noninvasive  instrumentalities; and (22) traditional Oriental practices, such  as Qi Gong energy healing. </a:t>
            </a:r>
          </a:p>
          <a:p>
            <a:pPr>
              <a:lnSpc>
                <a:spcPct val="140000"/>
              </a:lnSpc>
            </a:pPr>
            <a:endParaRPr lang="en-US" altLang="en-US" sz="1800" b="1" dirty="0">
              <a:solidFill>
                <a:srgbClr val="00009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1186" name="Rectangle 2"/>
          <p:cNvSpPr>
            <a:spLocks noGrp="1" noChangeArrowheads="1"/>
          </p:cNvSpPr>
          <p:nvPr>
            <p:ph type="title"/>
          </p:nvPr>
        </p:nvSpPr>
        <p:spPr>
          <a:xfrm>
            <a:off x="912055" y="608588"/>
            <a:ext cx="7239000" cy="2133600"/>
          </a:xfrm>
        </p:spPr>
        <p:txBody>
          <a:bodyPr>
            <a:normAutofit fontScale="90000"/>
          </a:bodyPr>
          <a:lstStyle/>
          <a:p>
            <a:pPr algn="ctr" eaLnBrk="1" hangingPunct="1">
              <a:defRPr/>
            </a:pPr>
            <a:r>
              <a:rPr lang="en-US" sz="4800" b="1" dirty="0">
                <a:solidFill>
                  <a:srgbClr val="C00000"/>
                </a:solidFill>
                <a:effectLst>
                  <a:outerShdw blurRad="38100" dist="38100" dir="2700000" algn="tl">
                    <a:srgbClr val="000000"/>
                  </a:outerShdw>
                </a:effectLst>
                <a:cs typeface="Times New Roman" pitchFamily="18" charset="0"/>
              </a:rPr>
              <a:t>Washington State Law</a:t>
            </a:r>
            <a:br>
              <a:rPr lang="en-US" sz="4800" b="1" dirty="0">
                <a:solidFill>
                  <a:srgbClr val="C00000"/>
                </a:solidFill>
                <a:effectLst>
                  <a:outerShdw blurRad="38100" dist="38100" dir="2700000" algn="tl">
                    <a:srgbClr val="000000"/>
                  </a:outerShdw>
                </a:effectLst>
                <a:cs typeface="Times New Roman" pitchFamily="18" charset="0"/>
              </a:rPr>
            </a:br>
            <a:r>
              <a:rPr lang="en-US" b="1" dirty="0">
                <a:solidFill>
                  <a:srgbClr val="C00000"/>
                </a:solidFill>
                <a:effectLst>
                  <a:outerShdw blurRad="38100" dist="38100" dir="2700000" algn="tl">
                    <a:srgbClr val="000000"/>
                  </a:outerShdw>
                </a:effectLst>
                <a:cs typeface="Times New Roman" pitchFamily="18" charset="0"/>
              </a:rPr>
              <a:t>PRACTICE OF MEDICINE</a:t>
            </a:r>
            <a:br>
              <a:rPr lang="en-US" b="1" dirty="0">
                <a:solidFill>
                  <a:srgbClr val="C00000"/>
                </a:solidFill>
                <a:effectLst>
                  <a:outerShdw blurRad="38100" dist="38100" dir="2700000" algn="tl">
                    <a:srgbClr val="000000"/>
                  </a:outerShdw>
                </a:effectLst>
                <a:cs typeface="Times New Roman" pitchFamily="18" charset="0"/>
              </a:rPr>
            </a:br>
            <a:r>
              <a:rPr lang="en-US" b="1" dirty="0">
                <a:solidFill>
                  <a:srgbClr val="C00000"/>
                </a:solidFill>
                <a:effectLst>
                  <a:outerShdw blurRad="38100" dist="38100" dir="2700000" algn="tl">
                    <a:srgbClr val="000000"/>
                  </a:outerShdw>
                </a:effectLst>
                <a:cs typeface="Times New Roman" pitchFamily="18" charset="0"/>
              </a:rPr>
              <a:t>Defined  </a:t>
            </a:r>
          </a:p>
        </p:txBody>
      </p:sp>
      <p:sp>
        <p:nvSpPr>
          <p:cNvPr id="93187" name="Rectangle 3"/>
          <p:cNvSpPr>
            <a:spLocks noGrp="1" noChangeArrowheads="1"/>
          </p:cNvSpPr>
          <p:nvPr>
            <p:ph idx="1"/>
          </p:nvPr>
        </p:nvSpPr>
        <p:spPr>
          <a:xfrm>
            <a:off x="685800" y="3276600"/>
            <a:ext cx="7772400" cy="2819400"/>
          </a:xfrm>
        </p:spPr>
        <p:txBody>
          <a:bodyPr/>
          <a:lstStyle/>
          <a:p>
            <a:pPr eaLnBrk="1" hangingPunct="1">
              <a:buFontTx/>
              <a:buNone/>
            </a:pPr>
            <a:r>
              <a:rPr lang="en-US" sz="4000" b="1" dirty="0">
                <a:cs typeface="Times New Roman" pitchFamily="18" charset="0"/>
              </a:rPr>
              <a:t>  </a:t>
            </a:r>
            <a:endParaRPr lang="en-US" sz="1800" b="1" dirty="0">
              <a:cs typeface="Times New Roman" pitchFamily="18" charset="0"/>
            </a:endParaRPr>
          </a:p>
        </p:txBody>
      </p:sp>
      <p:sp>
        <p:nvSpPr>
          <p:cNvPr id="861188" name="Rectangle 4"/>
          <p:cNvSpPr>
            <a:spLocks noChangeArrowheads="1"/>
          </p:cNvSpPr>
          <p:nvPr/>
        </p:nvSpPr>
        <p:spPr bwMode="auto">
          <a:xfrm>
            <a:off x="378654" y="2895600"/>
            <a:ext cx="8231945" cy="3046988"/>
          </a:xfrm>
          <a:prstGeom prst="rect">
            <a:avLst/>
          </a:prstGeom>
          <a:noFill/>
          <a:ln w="9525">
            <a:noFill/>
            <a:miter lim="800000"/>
            <a:headEnd/>
            <a:tailEnd/>
          </a:ln>
          <a:effectLst/>
        </p:spPr>
        <p:txBody>
          <a:bodyPr wrap="square">
            <a:spAutoFit/>
          </a:bodyPr>
          <a:lstStyle/>
          <a:p>
            <a:pPr fontAlgn="base">
              <a:spcBef>
                <a:spcPct val="0"/>
              </a:spcBef>
              <a:spcAft>
                <a:spcPct val="0"/>
              </a:spcAft>
              <a:defRPr/>
            </a:pPr>
            <a:r>
              <a:rPr lang="en-US" sz="2800" b="1" i="1" dirty="0">
                <a:solidFill>
                  <a:srgbClr val="002060"/>
                </a:solidFill>
                <a:cs typeface="Times New Roman" pitchFamily="18" charset="0"/>
              </a:rPr>
              <a:t>“…(1)  Offers or undertakes to diagnose, cure, advise, or prescribe for any human disease, ailment, injury, infirmity, deformity, pain or other condition, physical or mental, </a:t>
            </a:r>
            <a:r>
              <a:rPr lang="en-US" sz="2800" b="1" i="1" dirty="0">
                <a:solidFill>
                  <a:srgbClr val="C00000"/>
                </a:solidFill>
                <a:effectLst>
                  <a:outerShdw blurRad="38100" dist="38100" dir="2700000" algn="tl">
                    <a:srgbClr val="000000"/>
                  </a:outerShdw>
                </a:effectLst>
                <a:cs typeface="Times New Roman" pitchFamily="18" charset="0"/>
              </a:rPr>
              <a:t>real or imaginary</a:t>
            </a:r>
            <a:r>
              <a:rPr lang="en-US" sz="2800" b="1" i="1" dirty="0">
                <a:solidFill>
                  <a:srgbClr val="C00000"/>
                </a:solidFill>
                <a:cs typeface="Times New Roman" pitchFamily="18" charset="0"/>
              </a:rPr>
              <a:t>,</a:t>
            </a:r>
            <a:r>
              <a:rPr lang="en-US" sz="2800" b="1" i="1" dirty="0">
                <a:solidFill>
                  <a:srgbClr val="002060"/>
                </a:solidFill>
                <a:cs typeface="Times New Roman" pitchFamily="18" charset="0"/>
              </a:rPr>
              <a:t> by any means or instrumentality;…”</a:t>
            </a:r>
            <a:r>
              <a:rPr lang="en-US" sz="2400" b="1" i="1" dirty="0">
                <a:solidFill>
                  <a:srgbClr val="002060"/>
                </a:solidFill>
                <a:cs typeface="Times New Roman" pitchFamily="18" charset="0"/>
              </a:rPr>
              <a:t>   		</a:t>
            </a:r>
            <a:r>
              <a:rPr lang="en-US" sz="2000" b="1" dirty="0">
                <a:solidFill>
                  <a:srgbClr val="006600"/>
                </a:solidFill>
                <a:cs typeface="Times New Roman" pitchFamily="18" charset="0"/>
              </a:rPr>
              <a:t>	</a:t>
            </a:r>
            <a:r>
              <a:rPr lang="en-US" sz="1200" b="1" dirty="0">
                <a:solidFill>
                  <a:srgbClr val="006600"/>
                </a:solidFill>
                <a:cs typeface="Times New Roman" pitchFamily="18" charset="0"/>
              </a:rPr>
              <a:t>															</a:t>
            </a:r>
            <a:r>
              <a:rPr lang="en-US" sz="1200" b="1" dirty="0">
                <a:solidFill>
                  <a:srgbClr val="002060"/>
                </a:solidFill>
                <a:cs typeface="Times New Roman" pitchFamily="18" charset="0"/>
              </a:rPr>
              <a:t>	Washington RCW 18.71.011</a:t>
            </a:r>
          </a:p>
        </p:txBody>
      </p:sp>
    </p:spTree>
    <p:extLst>
      <p:ext uri="{BB962C8B-B14F-4D97-AF65-F5344CB8AC3E}">
        <p14:creationId xmlns:p14="http://schemas.microsoft.com/office/powerpoint/2010/main" val="236950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1186" name="Rectangle 2"/>
          <p:cNvSpPr>
            <a:spLocks noGrp="1" noChangeArrowheads="1"/>
          </p:cNvSpPr>
          <p:nvPr>
            <p:ph type="title"/>
          </p:nvPr>
        </p:nvSpPr>
        <p:spPr>
          <a:xfrm>
            <a:off x="990600" y="463620"/>
            <a:ext cx="7010400" cy="1700748"/>
          </a:xfrm>
        </p:spPr>
        <p:txBody>
          <a:bodyPr>
            <a:normAutofit/>
          </a:bodyPr>
          <a:lstStyle/>
          <a:p>
            <a:pPr algn="ctr" eaLnBrk="1" hangingPunct="1">
              <a:defRPr/>
            </a:pPr>
            <a:r>
              <a:rPr lang="en-US" sz="4800" b="1" dirty="0">
                <a:solidFill>
                  <a:srgbClr val="C00000"/>
                </a:solidFill>
                <a:effectLst>
                  <a:outerShdw blurRad="38100" dist="38100" dir="2700000" algn="tl">
                    <a:srgbClr val="000000"/>
                  </a:outerShdw>
                </a:effectLst>
                <a:cs typeface="Times New Roman" pitchFamily="18" charset="0"/>
              </a:rPr>
              <a:t>Maine State Law</a:t>
            </a:r>
            <a:br>
              <a:rPr lang="en-US" sz="4800" b="1" dirty="0">
                <a:solidFill>
                  <a:srgbClr val="C00000"/>
                </a:solidFill>
                <a:effectLst>
                  <a:outerShdw blurRad="38100" dist="38100" dir="2700000" algn="tl">
                    <a:srgbClr val="000000"/>
                  </a:outerShdw>
                </a:effectLst>
                <a:cs typeface="Times New Roman" pitchFamily="18" charset="0"/>
              </a:rPr>
            </a:br>
            <a:r>
              <a:rPr lang="en-US" sz="4000" b="1" dirty="0">
                <a:solidFill>
                  <a:srgbClr val="C00000"/>
                </a:solidFill>
                <a:effectLst>
                  <a:outerShdw blurRad="38100" dist="38100" dir="2700000" algn="tl">
                    <a:srgbClr val="000000"/>
                  </a:outerShdw>
                </a:effectLst>
                <a:cs typeface="Times New Roman" pitchFamily="18" charset="0"/>
              </a:rPr>
              <a:t>PRACTICE OF MEDICINE</a:t>
            </a:r>
            <a:r>
              <a:rPr lang="en-US" sz="4800" b="1" dirty="0">
                <a:solidFill>
                  <a:srgbClr val="C00000"/>
                </a:solidFill>
                <a:effectLst>
                  <a:outerShdw blurRad="38100" dist="38100" dir="2700000" algn="tl">
                    <a:srgbClr val="000000"/>
                  </a:outerShdw>
                </a:effectLst>
                <a:cs typeface="Times New Roman" pitchFamily="18" charset="0"/>
              </a:rPr>
              <a:t>  </a:t>
            </a:r>
          </a:p>
        </p:txBody>
      </p:sp>
      <p:sp>
        <p:nvSpPr>
          <p:cNvPr id="93187" name="Rectangle 3"/>
          <p:cNvSpPr>
            <a:spLocks noGrp="1" noChangeArrowheads="1"/>
          </p:cNvSpPr>
          <p:nvPr>
            <p:ph idx="1"/>
          </p:nvPr>
        </p:nvSpPr>
        <p:spPr>
          <a:xfrm>
            <a:off x="685800" y="2553286"/>
            <a:ext cx="7772400" cy="3581400"/>
          </a:xfrm>
        </p:spPr>
        <p:txBody>
          <a:bodyPr/>
          <a:lstStyle/>
          <a:p>
            <a:pPr eaLnBrk="1" hangingPunct="1">
              <a:buFontTx/>
              <a:buNone/>
            </a:pPr>
            <a:r>
              <a:rPr lang="en-US" sz="4000" b="1" dirty="0">
                <a:cs typeface="Times New Roman" pitchFamily="18" charset="0"/>
              </a:rPr>
              <a:t>  </a:t>
            </a:r>
            <a:endParaRPr lang="en-US" sz="1800" b="1" dirty="0">
              <a:cs typeface="Times New Roman" pitchFamily="18" charset="0"/>
            </a:endParaRPr>
          </a:p>
        </p:txBody>
      </p:sp>
      <p:sp>
        <p:nvSpPr>
          <p:cNvPr id="861188" name="Rectangle 4"/>
          <p:cNvSpPr>
            <a:spLocks noChangeArrowheads="1"/>
          </p:cNvSpPr>
          <p:nvPr/>
        </p:nvSpPr>
        <p:spPr bwMode="auto">
          <a:xfrm>
            <a:off x="457200" y="2666603"/>
            <a:ext cx="8267700" cy="3600986"/>
          </a:xfrm>
          <a:prstGeom prst="rect">
            <a:avLst/>
          </a:prstGeom>
          <a:noFill/>
          <a:ln w="9525">
            <a:noFill/>
            <a:miter lim="800000"/>
            <a:headEnd/>
            <a:tailEnd/>
          </a:ln>
          <a:effectLst/>
        </p:spPr>
        <p:txBody>
          <a:bodyPr wrap="square">
            <a:spAutoFit/>
          </a:bodyPr>
          <a:lstStyle/>
          <a:p>
            <a:pPr fontAlgn="base">
              <a:spcBef>
                <a:spcPct val="0"/>
              </a:spcBef>
              <a:spcAft>
                <a:spcPct val="0"/>
              </a:spcAft>
              <a:defRPr/>
            </a:pPr>
            <a:r>
              <a:rPr lang="en-US" sz="2400" b="1" i="1" dirty="0">
                <a:solidFill>
                  <a:srgbClr val="002060"/>
                </a:solidFill>
              </a:rPr>
              <a:t>“…diagnosing, relieving in any degree or curing, or professing or attempting to diagnose, relieve or cure a human disease, ailment, defect or complaint, whether physical or mental, or of physical and mental origin, by attendance or by advice, or by prescribing or furnishing a drug, medicine, appliance, manipulation, method or a therapeutic agent whatsoever or in any other manner unless otherwise provided by statutes of this State. </a:t>
            </a:r>
            <a:r>
              <a:rPr lang="en-US" sz="2400" b="1" i="1" dirty="0">
                <a:solidFill>
                  <a:srgbClr val="002060"/>
                </a:solidFill>
                <a:cs typeface="Times New Roman" pitchFamily="18" charset="0"/>
              </a:rPr>
              <a:t>		</a:t>
            </a:r>
            <a:r>
              <a:rPr lang="en-US" sz="2000" b="1" dirty="0">
                <a:solidFill>
                  <a:srgbClr val="002060"/>
                </a:solidFill>
                <a:cs typeface="Times New Roman" pitchFamily="18" charset="0"/>
              </a:rPr>
              <a:t>	</a:t>
            </a:r>
            <a:r>
              <a:rPr lang="en-US" sz="1200" b="1" dirty="0">
                <a:solidFill>
                  <a:srgbClr val="002060"/>
                </a:solidFill>
                <a:cs typeface="Times New Roman" pitchFamily="18" charset="0"/>
              </a:rPr>
              <a:t>				ME  Title 32, Chapter 48		</a:t>
            </a:r>
          </a:p>
        </p:txBody>
      </p:sp>
    </p:spTree>
    <p:extLst>
      <p:ext uri="{BB962C8B-B14F-4D97-AF65-F5344CB8AC3E}">
        <p14:creationId xmlns:p14="http://schemas.microsoft.com/office/powerpoint/2010/main" val="1295883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1186" name="Rectangle 2"/>
          <p:cNvSpPr>
            <a:spLocks noGrp="1" noChangeArrowheads="1"/>
          </p:cNvSpPr>
          <p:nvPr>
            <p:ph type="title"/>
          </p:nvPr>
        </p:nvSpPr>
        <p:spPr>
          <a:xfrm>
            <a:off x="522849" y="1256875"/>
            <a:ext cx="8229600" cy="1700748"/>
          </a:xfrm>
        </p:spPr>
        <p:txBody>
          <a:bodyPr>
            <a:normAutofit fontScale="90000"/>
          </a:bodyPr>
          <a:lstStyle/>
          <a:p>
            <a:pPr algn="ctr" eaLnBrk="1" hangingPunct="1">
              <a:defRPr/>
            </a:pPr>
            <a:r>
              <a:rPr lang="en-US" sz="5300" b="1" dirty="0">
                <a:solidFill>
                  <a:srgbClr val="C00000"/>
                </a:solidFill>
                <a:effectLst>
                  <a:outerShdw blurRad="38100" dist="38100" dir="2700000" algn="tl">
                    <a:srgbClr val="000000"/>
                  </a:outerShdw>
                </a:effectLst>
                <a:cs typeface="Times New Roman" pitchFamily="18" charset="0"/>
              </a:rPr>
              <a:t>Maine New Law </a:t>
            </a:r>
            <a:br>
              <a:rPr lang="en-US" sz="4800" b="1" dirty="0">
                <a:solidFill>
                  <a:srgbClr val="C00000"/>
                </a:solidFill>
                <a:effectLst>
                  <a:outerShdw blurRad="38100" dist="38100" dir="2700000" algn="tl">
                    <a:srgbClr val="000000"/>
                  </a:outerShdw>
                </a:effectLst>
                <a:cs typeface="Times New Roman" pitchFamily="18" charset="0"/>
              </a:rPr>
            </a:br>
            <a:r>
              <a:rPr lang="en-US" sz="4000" b="1" dirty="0">
                <a:solidFill>
                  <a:srgbClr val="C00000"/>
                </a:solidFill>
                <a:effectLst>
                  <a:outerShdw blurRad="38100" dist="38100" dir="2700000" algn="tl">
                    <a:srgbClr val="000000"/>
                  </a:outerShdw>
                </a:effectLst>
                <a:cs typeface="Times New Roman" pitchFamily="18" charset="0"/>
              </a:rPr>
              <a:t>to Get Exemption </a:t>
            </a:r>
            <a:br>
              <a:rPr lang="en-US" sz="4800" b="1" dirty="0">
                <a:solidFill>
                  <a:srgbClr val="FF0000"/>
                </a:solidFill>
                <a:effectLst>
                  <a:outerShdw blurRad="38100" dist="38100" dir="2700000" algn="tl">
                    <a:srgbClr val="000000"/>
                  </a:outerShdw>
                </a:effectLst>
                <a:cs typeface="Times New Roman" pitchFamily="18" charset="0"/>
              </a:rPr>
            </a:br>
            <a:endParaRPr lang="en-US" sz="4800" b="1" dirty="0">
              <a:solidFill>
                <a:srgbClr val="FF0000"/>
              </a:solidFill>
              <a:effectLst>
                <a:outerShdw blurRad="38100" dist="38100" dir="2700000" algn="tl">
                  <a:srgbClr val="000000"/>
                </a:outerShdw>
              </a:effectLst>
              <a:cs typeface="Times New Roman" pitchFamily="18" charset="0"/>
            </a:endParaRPr>
          </a:p>
        </p:txBody>
      </p:sp>
      <p:sp>
        <p:nvSpPr>
          <p:cNvPr id="93187" name="Rectangle 3"/>
          <p:cNvSpPr>
            <a:spLocks noGrp="1" noChangeArrowheads="1"/>
          </p:cNvSpPr>
          <p:nvPr>
            <p:ph idx="1"/>
          </p:nvPr>
        </p:nvSpPr>
        <p:spPr>
          <a:xfrm>
            <a:off x="685800" y="2553286"/>
            <a:ext cx="7772400" cy="3581400"/>
          </a:xfrm>
        </p:spPr>
        <p:txBody>
          <a:bodyPr/>
          <a:lstStyle/>
          <a:p>
            <a:pPr eaLnBrk="1" hangingPunct="1">
              <a:buFontTx/>
              <a:buNone/>
            </a:pPr>
            <a:r>
              <a:rPr lang="en-US" sz="4000" b="1" dirty="0">
                <a:cs typeface="Times New Roman" pitchFamily="18" charset="0"/>
              </a:rPr>
              <a:t> </a:t>
            </a:r>
            <a:endParaRPr lang="en-US" sz="1800" b="1" dirty="0">
              <a:cs typeface="Times New Roman" pitchFamily="18" charset="0"/>
            </a:endParaRPr>
          </a:p>
        </p:txBody>
      </p:sp>
      <p:sp>
        <p:nvSpPr>
          <p:cNvPr id="861188" name="Rectangle 4"/>
          <p:cNvSpPr>
            <a:spLocks noChangeArrowheads="1"/>
          </p:cNvSpPr>
          <p:nvPr/>
        </p:nvSpPr>
        <p:spPr bwMode="auto">
          <a:xfrm>
            <a:off x="391551" y="2500532"/>
            <a:ext cx="8142849" cy="3477875"/>
          </a:xfrm>
          <a:prstGeom prst="rect">
            <a:avLst/>
          </a:prstGeom>
          <a:noFill/>
          <a:ln w="9525">
            <a:noFill/>
            <a:miter lim="800000"/>
            <a:headEnd/>
            <a:tailEnd/>
          </a:ln>
          <a:effectLst/>
        </p:spPr>
        <p:txBody>
          <a:bodyPr wrap="square">
            <a:spAutoFit/>
          </a:bodyPr>
          <a:lstStyle/>
          <a:p>
            <a:pPr fontAlgn="ctr"/>
            <a:endParaRPr lang="en-US" sz="2800" dirty="0">
              <a:solidFill>
                <a:srgbClr val="006600"/>
              </a:solidFill>
            </a:endParaRPr>
          </a:p>
          <a:p>
            <a:pPr algn="ctr" fontAlgn="ctr"/>
            <a:r>
              <a:rPr lang="en-US" sz="2800" b="1" dirty="0">
                <a:solidFill>
                  <a:srgbClr val="002060"/>
                </a:solidFill>
              </a:rPr>
              <a:t>"An Act to Establish the Right to Practice Complementary and Alternative Health Care Act"</a:t>
            </a:r>
            <a:endParaRPr lang="en-US" sz="2800" dirty="0">
              <a:solidFill>
                <a:srgbClr val="002060"/>
              </a:solidFill>
            </a:endParaRPr>
          </a:p>
          <a:p>
            <a:pPr algn="ctr" fontAlgn="ctr"/>
            <a:endParaRPr lang="en-US" sz="2800" dirty="0">
              <a:solidFill>
                <a:srgbClr val="002060"/>
              </a:solidFill>
            </a:endParaRPr>
          </a:p>
          <a:p>
            <a:pPr algn="ctr" fontAlgn="ctr"/>
            <a:r>
              <a:rPr lang="en-US" sz="2800" dirty="0">
                <a:solidFill>
                  <a:srgbClr val="002060"/>
                </a:solidFill>
              </a:rPr>
              <a:t>Sponsored by </a:t>
            </a:r>
          </a:p>
          <a:p>
            <a:pPr algn="ctr" fontAlgn="ctr"/>
            <a:r>
              <a:rPr lang="en-US" sz="2800" b="1" dirty="0">
                <a:solidFill>
                  <a:srgbClr val="002060"/>
                </a:solidFill>
              </a:rPr>
              <a:t>Senator David Miramant</a:t>
            </a:r>
            <a:endParaRPr lang="en-US" sz="2800" dirty="0">
              <a:solidFill>
                <a:srgbClr val="002060"/>
              </a:solidFill>
            </a:endParaRPr>
          </a:p>
          <a:p>
            <a:pPr algn="r" fontAlgn="base">
              <a:spcBef>
                <a:spcPct val="0"/>
              </a:spcBef>
              <a:spcAft>
                <a:spcPct val="0"/>
              </a:spcAft>
              <a:defRPr/>
            </a:pPr>
            <a:r>
              <a:rPr lang="en-US" sz="1200" b="1" dirty="0">
                <a:solidFill>
                  <a:srgbClr val="002060"/>
                </a:solidFill>
                <a:cs typeface="Times New Roman" pitchFamily="18" charset="0"/>
              </a:rPr>
              <a:t>		</a:t>
            </a:r>
          </a:p>
          <a:p>
            <a:pPr algn="r" fontAlgn="base">
              <a:spcBef>
                <a:spcPct val="0"/>
              </a:spcBef>
              <a:spcAft>
                <a:spcPct val="0"/>
              </a:spcAft>
              <a:defRPr/>
            </a:pPr>
            <a:r>
              <a:rPr lang="en-US" sz="1200" b="1" dirty="0">
                <a:solidFill>
                  <a:srgbClr val="002060"/>
                </a:solidFill>
                <a:cs typeface="Times New Roman" pitchFamily="18" charset="0"/>
              </a:rPr>
              <a:t>ME  Title 32, Chapter 48	</a:t>
            </a:r>
            <a:r>
              <a:rPr lang="en-US" sz="1200" b="1" dirty="0">
                <a:solidFill>
                  <a:srgbClr val="006600"/>
                </a:solidFill>
                <a:cs typeface="Times New Roman" pitchFamily="18" charset="0"/>
              </a:rPr>
              <a:t>	</a:t>
            </a:r>
          </a:p>
        </p:txBody>
      </p:sp>
      <p:sp>
        <p:nvSpPr>
          <p:cNvPr id="3" name="Rectangle 1">
            <a:extLst>
              <a:ext uri="{FF2B5EF4-FFF2-40B4-BE49-F238E27FC236}">
                <a16:creationId xmlns:a16="http://schemas.microsoft.com/office/drawing/2014/main" id="{C96405E5-4C9B-4281-97C2-8EB0F20BBD50}"/>
              </a:ext>
            </a:extLst>
          </p:cNvPr>
          <p:cNvSpPr>
            <a:spLocks noChangeArrowheads="1"/>
          </p:cNvSpPr>
          <p:nvPr/>
        </p:nvSpPr>
        <p:spPr bwMode="auto">
          <a:xfrm>
            <a:off x="609600" y="34147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3531929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1186" name="Rectangle 2"/>
          <p:cNvSpPr>
            <a:spLocks noGrp="1" noChangeArrowheads="1"/>
          </p:cNvSpPr>
          <p:nvPr>
            <p:ph type="title"/>
          </p:nvPr>
        </p:nvSpPr>
        <p:spPr>
          <a:xfrm>
            <a:off x="419100" y="533400"/>
            <a:ext cx="8305800" cy="1447800"/>
          </a:xfrm>
        </p:spPr>
        <p:txBody>
          <a:bodyPr>
            <a:normAutofit fontScale="90000"/>
          </a:bodyPr>
          <a:lstStyle/>
          <a:p>
            <a:pPr algn="ctr" eaLnBrk="1" hangingPunct="1">
              <a:defRPr/>
            </a:pPr>
            <a:r>
              <a:rPr lang="en-US" sz="5300" b="1" dirty="0">
                <a:solidFill>
                  <a:srgbClr val="C00000"/>
                </a:solidFill>
                <a:effectLst>
                  <a:outerShdw blurRad="38100" dist="38100" dir="2700000" algn="tl">
                    <a:srgbClr val="000000"/>
                  </a:outerShdw>
                </a:effectLst>
                <a:cs typeface="Times New Roman" pitchFamily="18" charset="0"/>
              </a:rPr>
              <a:t>Wisconsin State Law</a:t>
            </a:r>
            <a:br>
              <a:rPr lang="en-US" sz="4800" b="1" dirty="0">
                <a:solidFill>
                  <a:srgbClr val="C00000"/>
                </a:solidFill>
                <a:effectLst>
                  <a:outerShdw blurRad="38100" dist="38100" dir="2700000" algn="tl">
                    <a:srgbClr val="000000"/>
                  </a:outerShdw>
                </a:effectLst>
                <a:cs typeface="Times New Roman" pitchFamily="18" charset="0"/>
              </a:rPr>
            </a:br>
            <a:r>
              <a:rPr lang="en-US" sz="4000" b="1" dirty="0">
                <a:solidFill>
                  <a:srgbClr val="C00000"/>
                </a:solidFill>
                <a:effectLst>
                  <a:outerShdw blurRad="38100" dist="38100" dir="2700000" algn="tl">
                    <a:srgbClr val="000000"/>
                  </a:outerShdw>
                </a:effectLst>
                <a:cs typeface="Times New Roman" pitchFamily="18" charset="0"/>
              </a:rPr>
              <a:t>PRACTICE OF MEDICINE</a:t>
            </a:r>
            <a:r>
              <a:rPr lang="en-US" sz="4800" b="1" dirty="0">
                <a:solidFill>
                  <a:srgbClr val="C00000"/>
                </a:solidFill>
                <a:effectLst>
                  <a:outerShdw blurRad="38100" dist="38100" dir="2700000" algn="tl">
                    <a:srgbClr val="000000"/>
                  </a:outerShdw>
                </a:effectLst>
                <a:cs typeface="Times New Roman" pitchFamily="18" charset="0"/>
              </a:rPr>
              <a:t>  </a:t>
            </a:r>
          </a:p>
        </p:txBody>
      </p:sp>
      <p:sp>
        <p:nvSpPr>
          <p:cNvPr id="861188" name="Rectangle 4"/>
          <p:cNvSpPr>
            <a:spLocks noChangeArrowheads="1"/>
          </p:cNvSpPr>
          <p:nvPr/>
        </p:nvSpPr>
        <p:spPr bwMode="auto">
          <a:xfrm>
            <a:off x="370448" y="2112606"/>
            <a:ext cx="8354451" cy="4708981"/>
          </a:xfrm>
          <a:prstGeom prst="rect">
            <a:avLst/>
          </a:prstGeom>
          <a:noFill/>
          <a:ln w="9525">
            <a:noFill/>
            <a:miter lim="800000"/>
            <a:headEnd/>
            <a:tailEnd/>
          </a:ln>
          <a:effectLst/>
        </p:spPr>
        <p:txBody>
          <a:bodyPr wrap="square">
            <a:spAutoFit/>
          </a:bodyPr>
          <a:lstStyle/>
          <a:p>
            <a:r>
              <a:rPr lang="en-US" sz="2000" b="1" i="1" dirty="0">
                <a:solidFill>
                  <a:srgbClr val="002060"/>
                </a:solidFill>
                <a:cs typeface="Times New Roman" pitchFamily="18" charset="0"/>
              </a:rPr>
              <a:t>“</a:t>
            </a:r>
            <a:r>
              <a:rPr lang="en-US" sz="2000" b="1" i="1" dirty="0">
                <a:solidFill>
                  <a:srgbClr val="002060"/>
                </a:solidFill>
              </a:rPr>
              <a:t>…(a) To examine into the fact, condition or cause of human health or disease, or to treat, operate, prescribe or advise for the same, </a:t>
            </a:r>
            <a:r>
              <a:rPr lang="en-US" sz="2000" b="1" i="1" dirty="0">
                <a:solidFill>
                  <a:srgbClr val="C00000"/>
                </a:solidFill>
              </a:rPr>
              <a:t>by any means or instrumentality. </a:t>
            </a:r>
          </a:p>
          <a:p>
            <a:endParaRPr lang="en-US" sz="2000" b="1" i="1" dirty="0">
              <a:solidFill>
                <a:srgbClr val="002060"/>
              </a:solidFill>
            </a:endParaRPr>
          </a:p>
          <a:p>
            <a:r>
              <a:rPr lang="en-US" sz="2000" b="1" i="1" dirty="0">
                <a:solidFill>
                  <a:srgbClr val="002060"/>
                </a:solidFill>
              </a:rPr>
              <a:t>(b) To apply principles or techniques of medical sciences in the diagnosis or prevention of any of the conditions described in par. </a:t>
            </a:r>
            <a:r>
              <a:rPr lang="en-US" sz="2000" b="1" i="1" dirty="0">
                <a:solidFill>
                  <a:srgbClr val="002060"/>
                </a:solidFill>
                <a:hlinkClick r:id="rId3" tooltip="Statutes 448.01(9)(a)">
                  <a:extLst>
                    <a:ext uri="{A12FA001-AC4F-418D-AE19-62706E023703}">
                      <ahyp:hlinkClr xmlns:ahyp="http://schemas.microsoft.com/office/drawing/2018/hyperlinkcolor" val="tx"/>
                    </a:ext>
                  </a:extLst>
                </a:hlinkClick>
              </a:rPr>
              <a:t>(a)</a:t>
            </a:r>
            <a:r>
              <a:rPr lang="en-US" sz="2000" b="1" i="1" dirty="0">
                <a:solidFill>
                  <a:srgbClr val="002060"/>
                </a:solidFill>
              </a:rPr>
              <a:t> and in sub. </a:t>
            </a:r>
            <a:r>
              <a:rPr lang="en-US" sz="2000" b="1" i="1" dirty="0">
                <a:solidFill>
                  <a:srgbClr val="002060"/>
                </a:solidFill>
                <a:hlinkClick r:id="rId4" tooltip="Statutes 448.01(2)">
                  <a:extLst>
                    <a:ext uri="{A12FA001-AC4F-418D-AE19-62706E023703}">
                      <ahyp:hlinkClr xmlns:ahyp="http://schemas.microsoft.com/office/drawing/2018/hyperlinkcolor" val="tx"/>
                    </a:ext>
                  </a:extLst>
                </a:hlinkClick>
              </a:rPr>
              <a:t>(2)</a:t>
            </a:r>
            <a:r>
              <a:rPr lang="en-US" sz="2000" b="1" i="1" dirty="0">
                <a:solidFill>
                  <a:srgbClr val="002060"/>
                </a:solidFill>
              </a:rPr>
              <a:t>.</a:t>
            </a:r>
          </a:p>
          <a:p>
            <a:endParaRPr lang="en-US" sz="2000" b="1" i="1" dirty="0">
              <a:solidFill>
                <a:srgbClr val="002060"/>
              </a:solidFill>
            </a:endParaRPr>
          </a:p>
          <a:p>
            <a:r>
              <a:rPr lang="en-US" sz="2000" b="1" i="1" dirty="0">
                <a:solidFill>
                  <a:srgbClr val="002060"/>
                </a:solidFill>
              </a:rPr>
              <a:t>(c) To penetrate, pierce or sever the tissues of a human being. </a:t>
            </a:r>
          </a:p>
          <a:p>
            <a:endParaRPr lang="en-US" sz="2000" b="1" i="1" dirty="0">
              <a:solidFill>
                <a:srgbClr val="002060"/>
              </a:solidFill>
            </a:endParaRPr>
          </a:p>
          <a:p>
            <a:r>
              <a:rPr lang="en-US" sz="2000" b="1" i="1" dirty="0">
                <a:solidFill>
                  <a:srgbClr val="002060"/>
                </a:solidFill>
              </a:rPr>
              <a:t>(d) To offer, undertake, attempt or do or hold oneself out in any manner as able to do any of the acts described in this subsection.”</a:t>
            </a:r>
          </a:p>
          <a:p>
            <a:r>
              <a:rPr lang="en-US" sz="2000" b="1" i="1" dirty="0">
                <a:solidFill>
                  <a:srgbClr val="002060"/>
                </a:solidFill>
              </a:rPr>
              <a:t>				</a:t>
            </a:r>
            <a:r>
              <a:rPr lang="en-US" sz="2000" dirty="0">
                <a:solidFill>
                  <a:srgbClr val="002060"/>
                </a:solidFill>
              </a:rPr>
              <a:t>				WI Stat. 448.01 (9) </a:t>
            </a:r>
          </a:p>
          <a:p>
            <a:pPr fontAlgn="base">
              <a:spcBef>
                <a:spcPct val="0"/>
              </a:spcBef>
              <a:spcAft>
                <a:spcPct val="0"/>
              </a:spcAft>
              <a:defRPr/>
            </a:pPr>
            <a:r>
              <a:rPr lang="en-US" sz="2000" b="1" dirty="0">
                <a:solidFill>
                  <a:srgbClr val="002060"/>
                </a:solidFill>
                <a:cs typeface="Times New Roman" pitchFamily="18" charset="0"/>
              </a:rPr>
              <a:t>	</a:t>
            </a:r>
            <a:r>
              <a:rPr lang="en-US" sz="1200" b="1" dirty="0">
                <a:solidFill>
                  <a:srgbClr val="002060"/>
                </a:solidFill>
                <a:cs typeface="Times New Roman" pitchFamily="18" charset="0"/>
              </a:rPr>
              <a:t>			</a:t>
            </a:r>
            <a:r>
              <a:rPr lang="en-US" sz="1200" b="1" dirty="0">
                <a:solidFill>
                  <a:srgbClr val="006600"/>
                </a:solidFill>
                <a:cs typeface="Times New Roman" pitchFamily="18" charset="0"/>
              </a:rPr>
              <a:t>		</a:t>
            </a:r>
          </a:p>
        </p:txBody>
      </p:sp>
    </p:spTree>
    <p:extLst>
      <p:ext uri="{BB962C8B-B14F-4D97-AF65-F5344CB8AC3E}">
        <p14:creationId xmlns:p14="http://schemas.microsoft.com/office/powerpoint/2010/main" val="3955399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1186" name="Rectangle 2"/>
          <p:cNvSpPr>
            <a:spLocks noGrp="1" noChangeArrowheads="1"/>
          </p:cNvSpPr>
          <p:nvPr>
            <p:ph type="title"/>
          </p:nvPr>
        </p:nvSpPr>
        <p:spPr>
          <a:xfrm>
            <a:off x="732692" y="609600"/>
            <a:ext cx="7877908" cy="2174414"/>
          </a:xfrm>
        </p:spPr>
        <p:txBody>
          <a:bodyPr>
            <a:normAutofit fontScale="90000"/>
          </a:bodyPr>
          <a:lstStyle/>
          <a:p>
            <a:pPr algn="ctr" eaLnBrk="1" hangingPunct="1">
              <a:defRPr/>
            </a:pPr>
            <a:r>
              <a:rPr lang="en-US" sz="5300" b="1" dirty="0">
                <a:solidFill>
                  <a:srgbClr val="C00000"/>
                </a:solidFill>
                <a:effectLst>
                  <a:outerShdw blurRad="38100" dist="38100" dir="2700000" algn="tl">
                    <a:srgbClr val="000000"/>
                  </a:outerShdw>
                </a:effectLst>
                <a:cs typeface="Times New Roman" pitchFamily="18" charset="0"/>
              </a:rPr>
              <a:t>Massachusetts </a:t>
            </a:r>
            <a:br>
              <a:rPr lang="en-US" sz="5300" b="1" dirty="0">
                <a:solidFill>
                  <a:srgbClr val="C00000"/>
                </a:solidFill>
                <a:effectLst>
                  <a:outerShdw blurRad="38100" dist="38100" dir="2700000" algn="tl">
                    <a:srgbClr val="000000"/>
                  </a:outerShdw>
                </a:effectLst>
                <a:cs typeface="Times New Roman" pitchFamily="18" charset="0"/>
              </a:rPr>
            </a:br>
            <a:r>
              <a:rPr lang="en-US" sz="5300" b="1" dirty="0">
                <a:solidFill>
                  <a:srgbClr val="C00000"/>
                </a:solidFill>
                <a:effectLst>
                  <a:outerShdw blurRad="38100" dist="38100" dir="2700000" algn="tl">
                    <a:srgbClr val="000000"/>
                  </a:outerShdw>
                </a:effectLst>
                <a:cs typeface="Times New Roman" pitchFamily="18" charset="0"/>
              </a:rPr>
              <a:t>State Law</a:t>
            </a:r>
            <a:br>
              <a:rPr lang="en-US" sz="4800" b="1" dirty="0">
                <a:solidFill>
                  <a:srgbClr val="C00000"/>
                </a:solidFill>
                <a:effectLst>
                  <a:outerShdw blurRad="38100" dist="38100" dir="2700000" algn="tl">
                    <a:srgbClr val="000000"/>
                  </a:outerShdw>
                </a:effectLst>
                <a:cs typeface="Times New Roman" pitchFamily="18" charset="0"/>
              </a:rPr>
            </a:br>
            <a:r>
              <a:rPr lang="en-US" sz="4000" b="1" dirty="0">
                <a:solidFill>
                  <a:srgbClr val="C00000"/>
                </a:solidFill>
                <a:effectLst>
                  <a:outerShdw blurRad="38100" dist="38100" dir="2700000" algn="tl">
                    <a:srgbClr val="000000"/>
                  </a:outerShdw>
                </a:effectLst>
                <a:cs typeface="Times New Roman" pitchFamily="18" charset="0"/>
              </a:rPr>
              <a:t>PRACTICE OF MEDICINE</a:t>
            </a:r>
            <a:r>
              <a:rPr lang="en-US" sz="4800" b="1" dirty="0">
                <a:solidFill>
                  <a:srgbClr val="C00000"/>
                </a:solidFill>
                <a:effectLst>
                  <a:outerShdw blurRad="38100" dist="38100" dir="2700000" algn="tl">
                    <a:srgbClr val="000000"/>
                  </a:outerShdw>
                </a:effectLst>
                <a:cs typeface="Times New Roman" pitchFamily="18" charset="0"/>
              </a:rPr>
              <a:t>  </a:t>
            </a:r>
          </a:p>
        </p:txBody>
      </p:sp>
      <p:sp>
        <p:nvSpPr>
          <p:cNvPr id="3" name="Content Placeholder 2">
            <a:extLst>
              <a:ext uri="{FF2B5EF4-FFF2-40B4-BE49-F238E27FC236}">
                <a16:creationId xmlns:a16="http://schemas.microsoft.com/office/drawing/2014/main" id="{DE07DA29-FB72-408B-A06D-C90A9A49E0F8}"/>
              </a:ext>
            </a:extLst>
          </p:cNvPr>
          <p:cNvSpPr>
            <a:spLocks noGrp="1"/>
          </p:cNvSpPr>
          <p:nvPr>
            <p:ph idx="1"/>
          </p:nvPr>
        </p:nvSpPr>
        <p:spPr>
          <a:xfrm>
            <a:off x="732692" y="2971800"/>
            <a:ext cx="7678615" cy="4378786"/>
          </a:xfrm>
        </p:spPr>
        <p:txBody>
          <a:bodyPr>
            <a:normAutofit/>
          </a:bodyPr>
          <a:lstStyle/>
          <a:p>
            <a:pPr marL="0" indent="0">
              <a:buNone/>
            </a:pPr>
            <a:r>
              <a:rPr lang="en-US" sz="2000" b="1" i="1" dirty="0">
                <a:solidFill>
                  <a:srgbClr val="002060"/>
                </a:solidFill>
              </a:rPr>
              <a:t>“…The purpose or reasonably foreseeable effect of which is </a:t>
            </a:r>
            <a:r>
              <a:rPr lang="en-US" sz="2000" b="1" i="1" dirty="0">
                <a:solidFill>
                  <a:srgbClr val="C00000"/>
                </a:solidFill>
              </a:rPr>
              <a:t>to encourage the reliance of another person upon an individual's knowledge or skill </a:t>
            </a:r>
            <a:r>
              <a:rPr lang="en-US" sz="2000" b="1" i="1" dirty="0">
                <a:solidFill>
                  <a:srgbClr val="002060"/>
                </a:solidFill>
              </a:rPr>
              <a:t>in the maintenance of human health by the prevention, alleviation, or cure of disease, and involving or reasonably thought to involve an assumption of responsibility for the other person's physical or mental well being:  diagnosis, treatment, use of instruments or other devices, or the prescribing, administering, dispensing or distributing of drugs for the relief of diseases or adverse physical or mental conditions.” </a:t>
            </a:r>
          </a:p>
          <a:p>
            <a:pPr marL="0" indent="0">
              <a:buNone/>
            </a:pPr>
            <a:r>
              <a:rPr lang="en-US" sz="2000" b="1" i="1" dirty="0">
                <a:solidFill>
                  <a:srgbClr val="002060"/>
                </a:solidFill>
              </a:rPr>
              <a:t>									CMR 243</a:t>
            </a:r>
          </a:p>
          <a:p>
            <a:endParaRPr lang="en-US" dirty="0"/>
          </a:p>
        </p:txBody>
      </p:sp>
    </p:spTree>
    <p:extLst>
      <p:ext uri="{BB962C8B-B14F-4D97-AF65-F5344CB8AC3E}">
        <p14:creationId xmlns:p14="http://schemas.microsoft.com/office/powerpoint/2010/main" val="5247270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Flo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2_Flo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4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665</TotalTime>
  <Words>1957</Words>
  <Application>Microsoft Office PowerPoint</Application>
  <PresentationFormat>On-screen Show (4:3)</PresentationFormat>
  <Paragraphs>258</Paragraphs>
  <Slides>35</Slides>
  <Notes>21</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35</vt:i4>
      </vt:variant>
    </vt:vector>
  </HeadingPairs>
  <TitlesOfParts>
    <vt:vector size="45" baseType="lpstr">
      <vt:lpstr>Book Antiqua</vt:lpstr>
      <vt:lpstr>Calibri</vt:lpstr>
      <vt:lpstr>Constantia</vt:lpstr>
      <vt:lpstr>Courier New</vt:lpstr>
      <vt:lpstr>Times New Roman</vt:lpstr>
      <vt:lpstr>Wingdings 2</vt:lpstr>
      <vt:lpstr>Flow</vt:lpstr>
      <vt:lpstr>1_Flow</vt:lpstr>
      <vt:lpstr>2_Flow</vt:lpstr>
      <vt:lpstr>4_Flow</vt:lpstr>
      <vt:lpstr>   2019 Homeopathic Practice and State Laws </vt:lpstr>
      <vt:lpstr>PowerPoint Presentation</vt:lpstr>
      <vt:lpstr>Homeopathic Practice</vt:lpstr>
      <vt:lpstr>MN 146A Complementary and Alternative Practices include but are not limited to:</vt:lpstr>
      <vt:lpstr>Washington State Law PRACTICE OF MEDICINE Defined  </vt:lpstr>
      <vt:lpstr>Maine State Law PRACTICE OF MEDICINE  </vt:lpstr>
      <vt:lpstr>Maine New Law  to Get Exemption  </vt:lpstr>
      <vt:lpstr>Wisconsin State Law PRACTICE OF MEDICINE  </vt:lpstr>
      <vt:lpstr>Massachusetts  State Law PRACTICE OF MEDICINE  </vt:lpstr>
      <vt:lpstr>Massachusetts Bill  to Get Broader Exemptions</vt:lpstr>
      <vt:lpstr>2019 Safe Harbor  Health Freedom States!</vt:lpstr>
      <vt:lpstr>PowerPoint Presentation</vt:lpstr>
      <vt:lpstr>Homeopathic Remedies </vt:lpstr>
      <vt:lpstr>Homeopathic Remedies </vt:lpstr>
      <vt:lpstr> Overall Community Health Challenges</vt:lpstr>
      <vt:lpstr>HOMEOPATHIC APPROACH TO STRENGTHENING HOMEOPTHIC COMMUNITY</vt:lpstr>
      <vt:lpstr> Freedom Solutions</vt:lpstr>
      <vt:lpstr>Remedy Freedom</vt:lpstr>
      <vt:lpstr>Remedy Freedom</vt:lpstr>
      <vt:lpstr>Principles of Health Freedom</vt:lpstr>
      <vt:lpstr>Principle  #1.  The fundamental right of self-determination of individuals, to be let alone to survive on their own terms and in their own manner.</vt:lpstr>
      <vt:lpstr>Principle  #2.  The freedom to perceive and to act as one wishes to secure health and survival.</vt:lpstr>
      <vt:lpstr>Principle #3  The freedom to access who and what one needs or prefers for ones health and survival</vt:lpstr>
      <vt:lpstr>Principle #4  The responsibility to do no harm.</vt:lpstr>
      <vt:lpstr>Principle #5  The responsibility to respectfully tolerate diverse options in health, healing, and survival choices.</vt:lpstr>
      <vt:lpstr>Principle #6  The duty of corporations and institutions to be trustworthy entities upholding health freedom rights and liberties of members of the human family, and abiding by health freedom responsibilities.</vt:lpstr>
      <vt:lpstr>Principle #7  And in light of the special legal nature of corporate entities and their systemic impact on the human family, the duty to:</vt:lpstr>
      <vt:lpstr>#7-1  -honor and preserve the sovereign nature of individuals, the sovereignty of the United States; and avoid any negative impact on the sovereignty of other nation states;</vt:lpstr>
      <vt:lpstr>#7-2  -honor and preserve American financial and cultural diversity and multicultural systems, and avoid negative financial or cultural impacts on other nation states; </vt:lpstr>
      <vt:lpstr>#7-3  -avoid creating or being monopolies, and avoid the use of large monopolistic ownership of resources to dominate cultures, public policies, regulations and laws;</vt:lpstr>
      <vt:lpstr> #7-4  -avoid dominant control of natural resources, avoid the suppression of access to natural resources, and avoid potentially harmful modification or destruction of natural resources; and</vt:lpstr>
      <vt:lpstr>#7-5  -avoid promotion of products, protocols, policies, regulations, or laws,  that would encourage unlimited dependence on corporations and institutions, or that would discourage, prohibit, or otherwise negatively impact the ability or  will of humans and local human communities to survive and prosper without the corporation of institution. </vt:lpstr>
      <vt:lpstr>Principle #8 </vt:lpstr>
      <vt:lpstr>Essence of True Freedom</vt:lpstr>
      <vt:lpstr>     National Health Freedom Coalition  a non-profit educational organization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2015 Homeopathic Conference Ireland</dc:title>
  <dc:creator>Diane M</dc:creator>
  <cp:lastModifiedBy>Judy Buroker</cp:lastModifiedBy>
  <cp:revision>31</cp:revision>
  <dcterms:created xsi:type="dcterms:W3CDTF">2015-02-11T21:28:57Z</dcterms:created>
  <dcterms:modified xsi:type="dcterms:W3CDTF">2019-11-06T02:06:54Z</dcterms:modified>
</cp:coreProperties>
</file>